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5"/>
  </p:notesMasterIdLst>
  <p:handoutMasterIdLst>
    <p:handoutMasterId r:id="rId16"/>
  </p:handoutMasterIdLst>
  <p:sldIdLst>
    <p:sldId id="546" r:id="rId2"/>
    <p:sldId id="572" r:id="rId3"/>
    <p:sldId id="570" r:id="rId4"/>
    <p:sldId id="564" r:id="rId5"/>
    <p:sldId id="571" r:id="rId6"/>
    <p:sldId id="560" r:id="rId7"/>
    <p:sldId id="556" r:id="rId8"/>
    <p:sldId id="569" r:id="rId9"/>
    <p:sldId id="558" r:id="rId10"/>
    <p:sldId id="540" r:id="rId11"/>
    <p:sldId id="566" r:id="rId12"/>
    <p:sldId id="529" r:id="rId13"/>
    <p:sldId id="550" r:id="rId14"/>
  </p:sldIdLst>
  <p:sldSz cx="9144000" cy="6858000" type="screen4x3"/>
  <p:notesSz cx="6670675" cy="9777413"/>
  <p:defaultTex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p:defaultTextStyle>
  <p:extLst>
    <p:ext uri="{EFAFB233-063F-42B5-8137-9DF3F51BA10A}">
      <p15:sldGuideLst xmlns:p15="http://schemas.microsoft.com/office/powerpoint/2012/main">
        <p15:guide id="2" pos="748" userDrawn="1">
          <p15:clr>
            <a:srgbClr val="A4A3A4"/>
          </p15:clr>
        </p15:guide>
        <p15:guide id="3" orient="horz" pos="2886" userDrawn="1">
          <p15:clr>
            <a:srgbClr val="A4A3A4"/>
          </p15:clr>
        </p15:guide>
        <p15:guide id="4" orient="horz" pos="11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ah McGugan" initials="ZM" lastIdx="1" clrIdx="0"/>
  <p:cmAuthor id="2" name="Darin Swimm" initials="DS" lastIdx="18" clrIdx="1">
    <p:extLst>
      <p:ext uri="{19B8F6BF-5375-455C-9EA6-DF929625EA0E}">
        <p15:presenceInfo xmlns:p15="http://schemas.microsoft.com/office/powerpoint/2012/main" userId="S::dswimm@hilltoppublicsolutions.onmicrosoft.com::bcca0561-6712-4064-9f68-de73bee10f84" providerId="AD"/>
      </p:ext>
    </p:extLst>
  </p:cmAuthor>
  <p:cmAuthor id="3" name="Wall, Phyllis A." initials="WPA" lastIdx="9" clrIdx="2">
    <p:extLst>
      <p:ext uri="{19B8F6BF-5375-455C-9EA6-DF929625EA0E}">
        <p15:presenceInfo xmlns:p15="http://schemas.microsoft.com/office/powerpoint/2012/main" userId="S::Phyllis.Wall@us.nationalgrid.com::279aca5c-b52c-49a7-858b-6244b01b6df6" providerId="AD"/>
      </p:ext>
    </p:extLst>
  </p:cmAuthor>
  <p:cmAuthor id="4" name="Aretz, Danielle" initials="AD" lastIdx="11" clrIdx="3">
    <p:extLst>
      <p:ext uri="{19B8F6BF-5375-455C-9EA6-DF929625EA0E}">
        <p15:presenceInfo xmlns:p15="http://schemas.microsoft.com/office/powerpoint/2012/main" userId="S-1-5-21-781256317-1909467510-1415713722-1550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35" autoAdjust="0"/>
    <p:restoredTop sz="96215" autoAdjust="0"/>
  </p:normalViewPr>
  <p:slideViewPr>
    <p:cSldViewPr snapToGrid="0">
      <p:cViewPr varScale="1">
        <p:scale>
          <a:sx n="109" d="100"/>
          <a:sy n="109" d="100"/>
        </p:scale>
        <p:origin x="584" y="192"/>
      </p:cViewPr>
      <p:guideLst>
        <p:guide pos="748"/>
        <p:guide orient="horz" pos="2886"/>
        <p:guide orient="horz" pos="113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1" y="1"/>
            <a:ext cx="2890916"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05" charset="-128"/>
                <a:cs typeface="+mn-cs"/>
              </a:defRPr>
            </a:lvl1pPr>
          </a:lstStyle>
          <a:p>
            <a:pPr>
              <a:defRPr/>
            </a:pPr>
            <a:endParaRPr lang="en-US" dirty="0"/>
          </a:p>
        </p:txBody>
      </p:sp>
      <p:sp>
        <p:nvSpPr>
          <p:cNvPr id="9219" name="Rectangle 1027"/>
          <p:cNvSpPr>
            <a:spLocks noGrp="1" noChangeArrowheads="1"/>
          </p:cNvSpPr>
          <p:nvPr>
            <p:ph type="dt" sz="quarter" idx="1"/>
          </p:nvPr>
        </p:nvSpPr>
        <p:spPr bwMode="auto">
          <a:xfrm>
            <a:off x="3779761" y="1"/>
            <a:ext cx="2890915"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05" charset="-128"/>
                <a:cs typeface="+mn-cs"/>
              </a:defRPr>
            </a:lvl1pPr>
          </a:lstStyle>
          <a:p>
            <a:pPr>
              <a:defRPr/>
            </a:pPr>
            <a:fld id="{D8211FFE-B3EB-1B4F-A849-3CF65CAE83E6}" type="datetime1">
              <a:rPr lang="en-GB" smtClean="0"/>
              <a:t>07/12/2020</a:t>
            </a:fld>
            <a:endParaRPr lang="en-US" dirty="0"/>
          </a:p>
        </p:txBody>
      </p:sp>
      <p:sp>
        <p:nvSpPr>
          <p:cNvPr id="9220" name="Rectangle 1028"/>
          <p:cNvSpPr>
            <a:spLocks noGrp="1" noChangeArrowheads="1"/>
          </p:cNvSpPr>
          <p:nvPr>
            <p:ph type="ftr" sz="quarter" idx="2"/>
          </p:nvPr>
        </p:nvSpPr>
        <p:spPr bwMode="auto">
          <a:xfrm>
            <a:off x="1" y="9289191"/>
            <a:ext cx="2890916"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05" charset="-128"/>
                <a:cs typeface="+mn-cs"/>
              </a:defRPr>
            </a:lvl1pPr>
          </a:lstStyle>
          <a:p>
            <a:pPr>
              <a:defRPr/>
            </a:pPr>
            <a:endParaRPr lang="en-US" dirty="0"/>
          </a:p>
        </p:txBody>
      </p:sp>
      <p:sp>
        <p:nvSpPr>
          <p:cNvPr id="9221" name="Rectangle 1029"/>
          <p:cNvSpPr>
            <a:spLocks noGrp="1" noChangeArrowheads="1"/>
          </p:cNvSpPr>
          <p:nvPr>
            <p:ph type="sldNum" sz="quarter" idx="3"/>
          </p:nvPr>
        </p:nvSpPr>
        <p:spPr bwMode="auto">
          <a:xfrm>
            <a:off x="3779761" y="9289191"/>
            <a:ext cx="2890915"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105" charset="-128"/>
                <a:cs typeface="+mn-cs"/>
              </a:defRPr>
            </a:lvl1pPr>
          </a:lstStyle>
          <a:p>
            <a:pPr>
              <a:defRPr/>
            </a:pPr>
            <a:fld id="{350ECF5C-888C-41F6-A366-B80CE9FF0D57}" type="slidenum">
              <a:rPr lang="en-GB"/>
              <a:pPr>
                <a:defRPr/>
              </a:pPr>
              <a:t>‹#›</a:t>
            </a:fld>
            <a:endParaRPr lang="en-GB" dirty="0"/>
          </a:p>
        </p:txBody>
      </p:sp>
    </p:spTree>
    <p:extLst>
      <p:ext uri="{BB962C8B-B14F-4D97-AF65-F5344CB8AC3E}">
        <p14:creationId xmlns:p14="http://schemas.microsoft.com/office/powerpoint/2010/main" val="681178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108547" name="Rectangle 3"/>
          <p:cNvSpPr>
            <a:spLocks noGrp="1" noChangeArrowheads="1"/>
          </p:cNvSpPr>
          <p:nvPr>
            <p:ph type="dt" idx="1"/>
          </p:nvPr>
        </p:nvSpPr>
        <p:spPr bwMode="auto">
          <a:xfrm>
            <a:off x="3778312"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31C4EFE-BC34-5643-BA96-233A28E9007A}" type="datetime1">
              <a:rPr lang="en-GB" smtClean="0"/>
              <a:t>07/12/2020</a:t>
            </a:fld>
            <a:endParaRPr lang="en-GB" dirty="0"/>
          </a:p>
        </p:txBody>
      </p:sp>
      <p:sp>
        <p:nvSpPr>
          <p:cNvPr id="108548" name="Rectangle 4"/>
          <p:cNvSpPr>
            <a:spLocks noGrp="1" noRot="1" noChangeAspect="1" noChangeArrowheads="1" noTextEdit="1"/>
          </p:cNvSpPr>
          <p:nvPr>
            <p:ph type="sldImg" idx="2"/>
          </p:nvPr>
        </p:nvSpPr>
        <p:spPr bwMode="auto">
          <a:xfrm>
            <a:off x="892175" y="733425"/>
            <a:ext cx="4886325" cy="36655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667358" y="4644596"/>
            <a:ext cx="5335961" cy="439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8550" name="Rectangle 6"/>
          <p:cNvSpPr>
            <a:spLocks noGrp="1" noChangeArrowheads="1"/>
          </p:cNvSpPr>
          <p:nvPr>
            <p:ph type="ftr" sz="quarter" idx="4"/>
          </p:nvPr>
        </p:nvSpPr>
        <p:spPr bwMode="auto">
          <a:xfrm>
            <a:off x="1"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108551" name="Rectangle 7"/>
          <p:cNvSpPr>
            <a:spLocks noGrp="1" noChangeArrowheads="1"/>
          </p:cNvSpPr>
          <p:nvPr>
            <p:ph type="sldNum" sz="quarter" idx="5"/>
          </p:nvPr>
        </p:nvSpPr>
        <p:spPr bwMode="auto">
          <a:xfrm>
            <a:off x="3778312"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D779895-3E67-4CB8-BE0C-23F3FD5FF7F3}" type="slidenum">
              <a:rPr lang="en-GB"/>
              <a:pPr/>
              <a:t>‹#›</a:t>
            </a:fld>
            <a:endParaRPr lang="en-GB" dirty="0"/>
          </a:p>
        </p:txBody>
      </p:sp>
    </p:spTree>
    <p:extLst>
      <p:ext uri="{BB962C8B-B14F-4D97-AF65-F5344CB8AC3E}">
        <p14:creationId xmlns:p14="http://schemas.microsoft.com/office/powerpoint/2010/main" val="16886162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600" kern="1200">
        <a:solidFill>
          <a:schemeClr val="tx1"/>
        </a:solidFill>
        <a:latin typeface="Arial" charset="0"/>
        <a:ea typeface="+mn-ea"/>
        <a:cs typeface="+mn-cs"/>
      </a:defRPr>
    </a:lvl1pPr>
    <a:lvl2pPr marL="609539" algn="l" rtl="0" fontAlgn="base">
      <a:spcBef>
        <a:spcPct val="30000"/>
      </a:spcBef>
      <a:spcAft>
        <a:spcPct val="0"/>
      </a:spcAft>
      <a:defRPr sz="1600" kern="1200">
        <a:solidFill>
          <a:schemeClr val="tx1"/>
        </a:solidFill>
        <a:latin typeface="Arial" charset="0"/>
        <a:ea typeface="+mn-ea"/>
        <a:cs typeface="+mn-cs"/>
      </a:defRPr>
    </a:lvl2pPr>
    <a:lvl3pPr marL="1219080" algn="l" rtl="0" fontAlgn="base">
      <a:spcBef>
        <a:spcPct val="30000"/>
      </a:spcBef>
      <a:spcAft>
        <a:spcPct val="0"/>
      </a:spcAft>
      <a:defRPr sz="1600" kern="1200">
        <a:solidFill>
          <a:schemeClr val="tx1"/>
        </a:solidFill>
        <a:latin typeface="Arial" charset="0"/>
        <a:ea typeface="+mn-ea"/>
        <a:cs typeface="+mn-cs"/>
      </a:defRPr>
    </a:lvl3pPr>
    <a:lvl4pPr marL="1828618" algn="l" rtl="0" fontAlgn="base">
      <a:spcBef>
        <a:spcPct val="30000"/>
      </a:spcBef>
      <a:spcAft>
        <a:spcPct val="0"/>
      </a:spcAft>
      <a:defRPr sz="1600" kern="1200">
        <a:solidFill>
          <a:schemeClr val="tx1"/>
        </a:solidFill>
        <a:latin typeface="Arial" charset="0"/>
        <a:ea typeface="+mn-ea"/>
        <a:cs typeface="+mn-cs"/>
      </a:defRPr>
    </a:lvl4pPr>
    <a:lvl5pPr marL="2438158" algn="l" rtl="0" fontAlgn="base">
      <a:spcBef>
        <a:spcPct val="30000"/>
      </a:spcBef>
      <a:spcAft>
        <a:spcPct val="0"/>
      </a:spcAft>
      <a:defRPr sz="1600" kern="1200">
        <a:solidFill>
          <a:schemeClr val="tx1"/>
        </a:solidFill>
        <a:latin typeface="Arial" charset="0"/>
        <a:ea typeface="+mn-ea"/>
        <a:cs typeface="+mn-cs"/>
      </a:defRPr>
    </a:lvl5pPr>
    <a:lvl6pPr marL="3047696" algn="l" defTabSz="1219080" rtl="0" eaLnBrk="1" latinLnBrk="0" hangingPunct="1">
      <a:defRPr sz="1600" kern="1200">
        <a:solidFill>
          <a:schemeClr val="tx1"/>
        </a:solidFill>
        <a:latin typeface="+mn-lt"/>
        <a:ea typeface="+mn-ea"/>
        <a:cs typeface="+mn-cs"/>
      </a:defRPr>
    </a:lvl6pPr>
    <a:lvl7pPr marL="3657235" algn="l" defTabSz="1219080" rtl="0" eaLnBrk="1" latinLnBrk="0" hangingPunct="1">
      <a:defRPr sz="1600" kern="1200">
        <a:solidFill>
          <a:schemeClr val="tx1"/>
        </a:solidFill>
        <a:latin typeface="+mn-lt"/>
        <a:ea typeface="+mn-ea"/>
        <a:cs typeface="+mn-cs"/>
      </a:defRPr>
    </a:lvl7pPr>
    <a:lvl8pPr marL="4266773" algn="l" defTabSz="1219080" rtl="0" eaLnBrk="1" latinLnBrk="0" hangingPunct="1">
      <a:defRPr sz="1600" kern="1200">
        <a:solidFill>
          <a:schemeClr val="tx1"/>
        </a:solidFill>
        <a:latin typeface="+mn-lt"/>
        <a:ea typeface="+mn-ea"/>
        <a:cs typeface="+mn-cs"/>
      </a:defRPr>
    </a:lvl8pPr>
    <a:lvl9pPr marL="4876313" algn="l" defTabSz="121908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47BFF-EB9B-48D5-85DC-0693B2A46311}"/>
              </a:ext>
            </a:extLst>
          </p:cNvPr>
          <p:cNvSpPr>
            <a:spLocks noGrp="1"/>
          </p:cNvSpPr>
          <p:nvPr>
            <p:ph type="title"/>
          </p:nvPr>
        </p:nvSpPr>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5C48C6DC-682E-4721-829A-31576897B293}"/>
              </a:ext>
            </a:extLst>
          </p:cNvPr>
          <p:cNvSpPr>
            <a:spLocks noGrp="1"/>
          </p:cNvSpPr>
          <p:nvPr>
            <p:ph type="ftr" sz="quarter" idx="10"/>
          </p:nvPr>
        </p:nvSpPr>
        <p:spPr/>
        <p:txBody>
          <a:bodyPr/>
          <a:lstStyle/>
          <a:p>
            <a:pPr>
              <a:tabLst>
                <a:tab pos="989013" algn="l"/>
              </a:tabLst>
            </a:pPr>
            <a:r>
              <a:rPr lang="fr-FR" dirty="0"/>
              <a:t>| [Insert document title] | [Insert date]</a:t>
            </a:r>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7" name="Rectangle 26"/>
          <p:cNvSpPr/>
          <p:nvPr userDrawn="1"/>
        </p:nvSpPr>
        <p:spPr bwMode="auto">
          <a:xfrm>
            <a:off x="0" y="-2"/>
            <a:ext cx="9177556" cy="691726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US" sz="1800" dirty="0" err="1">
              <a:solidFill>
                <a:schemeClr val="bg1"/>
              </a:solidFill>
              <a:latin typeface="+mn-lt"/>
              <a:cs typeface="Arial"/>
            </a:endParaRPr>
          </a:p>
        </p:txBody>
      </p:sp>
      <p:sp>
        <p:nvSpPr>
          <p:cNvPr id="3" name="Footer Placeholder 2"/>
          <p:cNvSpPr>
            <a:spLocks noGrp="1"/>
          </p:cNvSpPr>
          <p:nvPr>
            <p:ph type="ftr" sz="quarter" idx="10"/>
          </p:nvPr>
        </p:nvSpPr>
        <p:spPr/>
        <p:txBody>
          <a:bodyPr/>
          <a:lstStyle/>
          <a:p>
            <a:pPr>
              <a:tabLst>
                <a:tab pos="989013" algn="l"/>
              </a:tabLst>
            </a:pPr>
            <a:r>
              <a:rPr lang="fr-FR"/>
              <a:t>| [Insert document title] | [Insert date]</a:t>
            </a:r>
            <a:endParaRPr lang="fr-FR" dirty="0"/>
          </a:p>
        </p:txBody>
      </p:sp>
      <p:sp>
        <p:nvSpPr>
          <p:cNvPr id="4" name="Title 1">
            <a:extLst>
              <a:ext uri="{FF2B5EF4-FFF2-40B4-BE49-F238E27FC236}">
                <a16:creationId xmlns:a16="http://schemas.microsoft.com/office/drawing/2014/main" id="{65406806-C157-486B-910B-A52A24A4AABC}"/>
              </a:ext>
            </a:extLst>
          </p:cNvPr>
          <p:cNvSpPr>
            <a:spLocks noGrp="1"/>
          </p:cNvSpPr>
          <p:nvPr>
            <p:ph type="title"/>
          </p:nvPr>
        </p:nvSpPr>
        <p:spPr>
          <a:xfrm>
            <a:off x="429990" y="1458070"/>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dirty="0"/>
          </a:p>
        </p:txBody>
      </p:sp>
      <p:sp>
        <p:nvSpPr>
          <p:cNvPr id="5" name="Text Placeholder 9">
            <a:extLst>
              <a:ext uri="{FF2B5EF4-FFF2-40B4-BE49-F238E27FC236}">
                <a16:creationId xmlns:a16="http://schemas.microsoft.com/office/drawing/2014/main" id="{FF50055F-31FC-4AB6-89E2-4D2F6BB14247}"/>
              </a:ext>
            </a:extLst>
          </p:cNvPr>
          <p:cNvSpPr>
            <a:spLocks noGrp="1"/>
          </p:cNvSpPr>
          <p:nvPr>
            <p:ph type="body" sz="quarter" idx="11" hasCustomPrompt="1"/>
          </p:nvPr>
        </p:nvSpPr>
        <p:spPr>
          <a:xfrm>
            <a:off x="426571" y="3467400"/>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pic>
        <p:nvPicPr>
          <p:cNvPr id="6" name="Picture 5"/>
          <p:cNvPicPr>
            <a:picLocks noChangeAspect="1"/>
          </p:cNvPicPr>
          <p:nvPr userDrawn="1"/>
        </p:nvPicPr>
        <p:blipFill rotWithShape="1">
          <a:blip r:embed="rId2"/>
          <a:srcRect l="7480" t="27066" r="32612"/>
          <a:stretch/>
        </p:blipFill>
        <p:spPr>
          <a:xfrm rot="16200000" flipV="1">
            <a:off x="4005893" y="893576"/>
            <a:ext cx="6065240" cy="4278086"/>
          </a:xfrm>
          <a:prstGeom prst="rect">
            <a:avLst/>
          </a:prstGeom>
        </p:spPr>
      </p:pic>
      <p:grpSp>
        <p:nvGrpSpPr>
          <p:cNvPr id="7" name="Group 6"/>
          <p:cNvGrpSpPr/>
          <p:nvPr userDrawn="1"/>
        </p:nvGrpSpPr>
        <p:grpSpPr>
          <a:xfrm>
            <a:off x="426571" y="6133625"/>
            <a:ext cx="1905000" cy="401519"/>
            <a:chOff x="2910342" y="325575"/>
            <a:chExt cx="5928968" cy="1249653"/>
          </a:xfrm>
        </p:grpSpPr>
        <p:sp>
          <p:nvSpPr>
            <p:cNvPr id="8"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9"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10"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1"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2"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13"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4"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5"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16"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17"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18"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19"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0"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1"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22"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3"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4"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25"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6"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8419417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US" sz="1800" dirty="0" err="1">
              <a:solidFill>
                <a:schemeClr val="bg1"/>
              </a:solidFill>
              <a:latin typeface="+mn-lt"/>
              <a:cs typeface="Arial"/>
            </a:endParaRPr>
          </a:p>
        </p:txBody>
      </p:sp>
      <p:sp>
        <p:nvSpPr>
          <p:cNvPr id="4" name="Title 1">
            <a:extLst>
              <a:ext uri="{FF2B5EF4-FFF2-40B4-BE49-F238E27FC236}">
                <a16:creationId xmlns:a16="http://schemas.microsoft.com/office/drawing/2014/main" id="{65406806-C157-486B-910B-A52A24A4AABC}"/>
              </a:ext>
            </a:extLst>
          </p:cNvPr>
          <p:cNvSpPr>
            <a:spLocks noGrp="1"/>
          </p:cNvSpPr>
          <p:nvPr>
            <p:ph type="title"/>
          </p:nvPr>
        </p:nvSpPr>
        <p:spPr>
          <a:xfrm>
            <a:off x="405698" y="1411820"/>
            <a:ext cx="4033839" cy="1157385"/>
          </a:xfrm>
        </p:spPr>
        <p:txBody>
          <a:bodyPr anchor="t" anchorCtr="0"/>
          <a:lstStyle>
            <a:lvl1pPr>
              <a:lnSpc>
                <a:spcPct val="80000"/>
              </a:lnSpc>
              <a:defRPr sz="3200">
                <a:solidFill>
                  <a:schemeClr val="bg1"/>
                </a:solidFill>
              </a:defRPr>
            </a:lvl1pPr>
          </a:lstStyle>
          <a:p>
            <a:r>
              <a:rPr lang="en-US"/>
              <a:t>Click to edit Master title style</a:t>
            </a:r>
            <a:endParaRPr lang="en-GB" dirty="0"/>
          </a:p>
        </p:txBody>
      </p:sp>
      <p:sp>
        <p:nvSpPr>
          <p:cNvPr id="5"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26571" y="3467400"/>
            <a:ext cx="4033839" cy="523220"/>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pic>
        <p:nvPicPr>
          <p:cNvPr id="7" name="Picture 6"/>
          <p:cNvPicPr>
            <a:picLocks noChangeAspect="1"/>
          </p:cNvPicPr>
          <p:nvPr userDrawn="1"/>
        </p:nvPicPr>
        <p:blipFill rotWithShape="1">
          <a:blip r:embed="rId2"/>
          <a:srcRect l="7480" t="27066" r="32612"/>
          <a:stretch/>
        </p:blipFill>
        <p:spPr>
          <a:xfrm flipV="1">
            <a:off x="2818701" y="2267565"/>
            <a:ext cx="6316910" cy="4607213"/>
          </a:xfrm>
          <a:prstGeom prst="rect">
            <a:avLst/>
          </a:prstGeom>
        </p:spPr>
      </p:pic>
      <p:grpSp>
        <p:nvGrpSpPr>
          <p:cNvPr id="8" name="Group 7"/>
          <p:cNvGrpSpPr/>
          <p:nvPr userDrawn="1"/>
        </p:nvGrpSpPr>
        <p:grpSpPr>
          <a:xfrm>
            <a:off x="426571" y="6133625"/>
            <a:ext cx="1905000" cy="401519"/>
            <a:chOff x="2910342" y="325575"/>
            <a:chExt cx="5928968" cy="1249653"/>
          </a:xfrm>
        </p:grpSpPr>
        <p:sp>
          <p:nvSpPr>
            <p:cNvPr id="9"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10"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11"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3"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14"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5"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6"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17"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18"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19"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20"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1"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2"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23"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4"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5"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26"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7"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8628898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dirty="0"/>
              <a:t>##</a:t>
            </a:r>
            <a:endParaRPr lang="en-GB" dirty="0"/>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dirty="0"/>
              <a:t> </a:t>
            </a:r>
            <a:endParaRPr lang="en-GB" dirty="0"/>
          </a:p>
        </p:txBody>
      </p:sp>
      <p:grpSp>
        <p:nvGrpSpPr>
          <p:cNvPr id="26" name="Group 25"/>
          <p:cNvGrpSpPr/>
          <p:nvPr userDrawn="1"/>
        </p:nvGrpSpPr>
        <p:grpSpPr>
          <a:xfrm>
            <a:off x="426571" y="6133625"/>
            <a:ext cx="1905000" cy="401519"/>
            <a:chOff x="2910342" y="325575"/>
            <a:chExt cx="5928968" cy="1249653"/>
          </a:xfrm>
        </p:grpSpPr>
        <p:sp>
          <p:nvSpPr>
            <p:cNvPr id="27" name="Freeform: Shape 26"/>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28" name="Freeform: Shape 2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29" name="Freeform: Shape 2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0" name="Freeform: Shape 29"/>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1" name="Freeform: Shape 30"/>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33" name="Freeform: Shape 32"/>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5" name="Freeform: Shape 34"/>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36" name="Freeform: Shape 35"/>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37" name="Freeform: Shape 36"/>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2" name="Freeform: Shape 61"/>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63" name="Freeform: Shape 62"/>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5" name="Freeform: Shape 64"/>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66" name="Freeform: Shape 65"/>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7" name="Freeform: Shape 66"/>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
        <p:nvSpPr>
          <p:cNvPr id="39" name="Round Diagonal Corner Rectangle 4">
            <a:extLst>
              <a:ext uri="{FF2B5EF4-FFF2-40B4-BE49-F238E27FC236}">
                <a16:creationId xmlns:a16="http://schemas.microsoft.com/office/drawing/2014/main" id="{F9165663-BF58-46EF-B3DC-0074C1C16B3C}"/>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0960178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dirty="0"/>
              <a:t>##</a:t>
            </a:r>
            <a:endParaRPr lang="en-GB" dirty="0"/>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dirty="0"/>
              <a:t> </a:t>
            </a:r>
            <a:endParaRPr lang="en-GB" dirty="0"/>
          </a:p>
        </p:txBody>
      </p:sp>
      <p:grpSp>
        <p:nvGrpSpPr>
          <p:cNvPr id="28" name="Group 27"/>
          <p:cNvGrpSpPr/>
          <p:nvPr userDrawn="1"/>
        </p:nvGrpSpPr>
        <p:grpSpPr>
          <a:xfrm>
            <a:off x="426571" y="6133625"/>
            <a:ext cx="1905000" cy="40151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39" name="Graphic 38">
            <a:extLst>
              <a:ext uri="{FF2B5EF4-FFF2-40B4-BE49-F238E27FC236}">
                <a16:creationId xmlns:a16="http://schemas.microsoft.com/office/drawing/2014/main" id="{CDB012FC-6F5E-4773-A9A9-508871AE1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40" name="Round Diagonal Corner Rectangle 4">
            <a:extLst>
              <a:ext uri="{FF2B5EF4-FFF2-40B4-BE49-F238E27FC236}">
                <a16:creationId xmlns:a16="http://schemas.microsoft.com/office/drawing/2014/main" id="{11A5033A-EBCF-4E8C-B1A9-EE8B023E8BCD}"/>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8282736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dirty="0"/>
              <a:t>##</a:t>
            </a:r>
            <a:endParaRPr lang="en-GB" dirty="0"/>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dirty="0"/>
              <a:t> </a:t>
            </a:r>
            <a:endParaRPr lang="en-GB" dirty="0"/>
          </a:p>
        </p:txBody>
      </p:sp>
      <p:grpSp>
        <p:nvGrpSpPr>
          <p:cNvPr id="28" name="Group 27"/>
          <p:cNvGrpSpPr/>
          <p:nvPr userDrawn="1"/>
        </p:nvGrpSpPr>
        <p:grpSpPr>
          <a:xfrm>
            <a:off x="426571" y="6133625"/>
            <a:ext cx="1905000" cy="40151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39" name="Graphic 38">
            <a:extLst>
              <a:ext uri="{FF2B5EF4-FFF2-40B4-BE49-F238E27FC236}">
                <a16:creationId xmlns:a16="http://schemas.microsoft.com/office/drawing/2014/main" id="{87724E65-2B53-4366-B770-73083FC3AD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40" name="Round Diagonal Corner Rectangle 4">
            <a:extLst>
              <a:ext uri="{FF2B5EF4-FFF2-40B4-BE49-F238E27FC236}">
                <a16:creationId xmlns:a16="http://schemas.microsoft.com/office/drawing/2014/main" id="{8CEA045E-A87B-4469-A789-0B95D1052D03}"/>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7908961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dirty="0"/>
              <a:t>##</a:t>
            </a:r>
            <a:endParaRPr lang="en-GB" dirty="0"/>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dirty="0"/>
              <a:t> </a:t>
            </a:r>
            <a:endParaRPr lang="en-GB" dirty="0"/>
          </a:p>
        </p:txBody>
      </p:sp>
      <p:grpSp>
        <p:nvGrpSpPr>
          <p:cNvPr id="28" name="Group 27"/>
          <p:cNvGrpSpPr/>
          <p:nvPr userDrawn="1"/>
        </p:nvGrpSpPr>
        <p:grpSpPr>
          <a:xfrm>
            <a:off x="426571" y="6133625"/>
            <a:ext cx="1905000" cy="40151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
        <p:nvSpPr>
          <p:cNvPr id="40" name="Round Diagonal Corner Rectangle 4">
            <a:extLst>
              <a:ext uri="{FF2B5EF4-FFF2-40B4-BE49-F238E27FC236}">
                <a16:creationId xmlns:a16="http://schemas.microsoft.com/office/drawing/2014/main" id="{11A5033A-EBCF-4E8C-B1A9-EE8B023E8BCD}"/>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7" name="Picture 26"/>
          <p:cNvPicPr>
            <a:picLocks noChangeAspect="1"/>
          </p:cNvPicPr>
          <p:nvPr userDrawn="1"/>
        </p:nvPicPr>
        <p:blipFill>
          <a:blip r:embed="rId2"/>
          <a:stretch>
            <a:fillRect/>
          </a:stretch>
        </p:blipFill>
        <p:spPr>
          <a:xfrm>
            <a:off x="-2378" y="357188"/>
            <a:ext cx="1763750" cy="522000"/>
          </a:xfrm>
          <a:prstGeom prst="rect">
            <a:avLst/>
          </a:prstGeom>
        </p:spPr>
      </p:pic>
    </p:spTree>
    <p:extLst>
      <p:ext uri="{BB962C8B-B14F-4D97-AF65-F5344CB8AC3E}">
        <p14:creationId xmlns:p14="http://schemas.microsoft.com/office/powerpoint/2010/main" val="8041419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 Capital Delivery">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0" y="3044279"/>
            <a:ext cx="3941783"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1052526"/>
            <a:ext cx="2598742" cy="1769715"/>
          </a:xfrm>
        </p:spPr>
        <p:txBody>
          <a:bodyPr anchor="b" anchorCtr="0"/>
          <a:lstStyle>
            <a:lvl1pPr>
              <a:defRPr sz="11500">
                <a:solidFill>
                  <a:schemeClr val="bg1"/>
                </a:solidFill>
              </a:defRPr>
            </a:lvl1pPr>
          </a:lstStyle>
          <a:p>
            <a:pPr lvl="0"/>
            <a:r>
              <a:rPr lang="en-US" dirty="0"/>
              <a:t>##</a:t>
            </a:r>
            <a:endParaRPr lang="en-GB" dirty="0"/>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6368"/>
            <a:ext cx="5091300" cy="6851632"/>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US" dirty="0"/>
              <a:t> </a:t>
            </a:r>
            <a:endParaRPr lang="en-GB" dirty="0"/>
          </a:p>
        </p:txBody>
      </p:sp>
      <p:grpSp>
        <p:nvGrpSpPr>
          <p:cNvPr id="27" name="Group 26"/>
          <p:cNvGrpSpPr/>
          <p:nvPr userDrawn="1"/>
        </p:nvGrpSpPr>
        <p:grpSpPr>
          <a:xfrm>
            <a:off x="426571" y="6133625"/>
            <a:ext cx="1905000" cy="401519"/>
            <a:chOff x="2910342" y="325575"/>
            <a:chExt cx="5928968" cy="1249653"/>
          </a:xfrm>
        </p:grpSpPr>
        <p:sp>
          <p:nvSpPr>
            <p:cNvPr id="28" name="Freeform: Shape 27"/>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29" name="Freeform: Shape 28"/>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30" name="Freeform: Shape 29"/>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32" name="Freeform: Shape 31"/>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33" name="Freeform: Shape 32"/>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39" name="Graphic 38">
            <a:extLst>
              <a:ext uri="{FF2B5EF4-FFF2-40B4-BE49-F238E27FC236}">
                <a16:creationId xmlns:a16="http://schemas.microsoft.com/office/drawing/2014/main" id="{A3532B68-E55F-4BD0-A158-E8EF4BE55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3" y="303494"/>
            <a:ext cx="1307829" cy="582935"/>
          </a:xfrm>
          <a:prstGeom prst="rect">
            <a:avLst/>
          </a:prstGeom>
        </p:spPr>
      </p:pic>
      <p:sp>
        <p:nvSpPr>
          <p:cNvPr id="40" name="Round Diagonal Corner Rectangle 4">
            <a:extLst>
              <a:ext uri="{FF2B5EF4-FFF2-40B4-BE49-F238E27FC236}">
                <a16:creationId xmlns:a16="http://schemas.microsoft.com/office/drawing/2014/main" id="{D3A1E4EA-0077-42A5-956F-3A4718FA49A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834411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7" name="Rectangle 26"/>
          <p:cNvSpPr/>
          <p:nvPr userDrawn="1"/>
        </p:nvSpPr>
        <p:spPr bwMode="auto">
          <a:xfrm>
            <a:off x="0" y="0"/>
            <a:ext cx="9144000"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US" sz="1800" dirty="0" err="1">
              <a:solidFill>
                <a:schemeClr val="bg1"/>
              </a:solidFill>
              <a:latin typeface="+mn-lt"/>
              <a:cs typeface="Arial"/>
            </a:endParaRPr>
          </a:p>
        </p:txBody>
      </p:sp>
      <p:sp>
        <p:nvSpPr>
          <p:cNvPr id="4"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420000" y="3382039"/>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5"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66480" y="1497027"/>
            <a:ext cx="2598742" cy="1769715"/>
          </a:xfrm>
        </p:spPr>
        <p:txBody>
          <a:bodyPr anchor="b" anchorCtr="0"/>
          <a:lstStyle>
            <a:lvl1pPr>
              <a:defRPr sz="11500">
                <a:solidFill>
                  <a:schemeClr val="bg1"/>
                </a:solidFill>
              </a:defRPr>
            </a:lvl1pPr>
          </a:lstStyle>
          <a:p>
            <a:pPr lvl="0"/>
            <a:r>
              <a:rPr lang="en-US" dirty="0"/>
              <a:t>1</a:t>
            </a:r>
            <a:endParaRPr lang="en-GB" dirty="0"/>
          </a:p>
        </p:txBody>
      </p:sp>
      <p:grpSp>
        <p:nvGrpSpPr>
          <p:cNvPr id="6" name="Group 5"/>
          <p:cNvGrpSpPr/>
          <p:nvPr userDrawn="1"/>
        </p:nvGrpSpPr>
        <p:grpSpPr>
          <a:xfrm>
            <a:off x="426571" y="6133625"/>
            <a:ext cx="1905000" cy="401519"/>
            <a:chOff x="2910342" y="325575"/>
            <a:chExt cx="5928968" cy="1249653"/>
          </a:xfrm>
        </p:grpSpPr>
        <p:sp>
          <p:nvSpPr>
            <p:cNvPr id="7"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8"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9"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0"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1"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12"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3"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4"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15"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16"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17"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18"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9"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0"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21"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2"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3"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24"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5"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26" name="Picture 25"/>
          <p:cNvPicPr>
            <a:picLocks noChangeAspect="1"/>
          </p:cNvPicPr>
          <p:nvPr userDrawn="1"/>
        </p:nvPicPr>
        <p:blipFill rotWithShape="1">
          <a:blip r:embed="rId2"/>
          <a:srcRect r="23305" b="53486"/>
          <a:stretch/>
        </p:blipFill>
        <p:spPr>
          <a:xfrm>
            <a:off x="3440530" y="3179428"/>
            <a:ext cx="5703470" cy="3678572"/>
          </a:xfrm>
          <a:prstGeom prst="rect">
            <a:avLst/>
          </a:prstGeom>
        </p:spPr>
      </p:pic>
    </p:spTree>
    <p:extLst>
      <p:ext uri="{BB962C8B-B14F-4D97-AF65-F5344CB8AC3E}">
        <p14:creationId xmlns:p14="http://schemas.microsoft.com/office/powerpoint/2010/main" val="42877310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091BDE-8D32-45BA-8B05-DD4216B1638A}"/>
              </a:ext>
            </a:extLst>
          </p:cNvPr>
          <p:cNvGrpSpPr/>
          <p:nvPr userDrawn="1"/>
        </p:nvGrpSpPr>
        <p:grpSpPr bwMode="black">
          <a:xfrm>
            <a:off x="2105025" y="2909034"/>
            <a:ext cx="4933950" cy="1039932"/>
            <a:chOff x="2910342" y="325575"/>
            <a:chExt cx="5928968" cy="1249653"/>
          </a:xfrm>
        </p:grpSpPr>
        <p:sp>
          <p:nvSpPr>
            <p:cNvPr id="5" name="Freeform: Shape 4">
              <a:extLst>
                <a:ext uri="{FF2B5EF4-FFF2-40B4-BE49-F238E27FC236}">
                  <a16:creationId xmlns:a16="http://schemas.microsoft.com/office/drawing/2014/main" id="{A57378A6-C5A9-4A2C-B31B-EA15D5A0FE13}"/>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AE02F4F1-BC64-4B71-9E4E-AFA3BA5D9284}"/>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7" name="Freeform: Shape 6">
              <a:extLst>
                <a:ext uri="{FF2B5EF4-FFF2-40B4-BE49-F238E27FC236}">
                  <a16:creationId xmlns:a16="http://schemas.microsoft.com/office/drawing/2014/main" id="{F17A2B2C-D6F2-4479-9425-86B568230B87}"/>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2011773E-597C-481D-B648-114EC7522986}"/>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D28185BD-C34B-4E50-90A0-42A4AABFD6F8}"/>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C469029C-5A60-4376-BC7D-F118160FFE0E}"/>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F08901CA-EBBA-48C9-A455-39FED58F1C74}"/>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E3D44C5A-5300-472D-9CB9-D76132F9DEE9}"/>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3A8FA55-DAA9-461E-9FED-A9A1B659EA7A}"/>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74610353-9575-4653-839D-B8325BE73337}"/>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B21885C5-7DDB-4A16-922D-087FA03AE3A9}"/>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00B5B5E7-4134-45F5-B9B2-F95F687266C2}"/>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C831FF1B-C914-46E6-BBAB-45FCEF2DDEC6}"/>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64338027-A927-4C3D-AF95-4646D340421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704EA4F8-DD37-473D-9F06-72E6DF74F66B}"/>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96486B9F-0ACD-42EC-8AD3-D7C9EE2BF62A}"/>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1A96A062-93F0-4915-9B7C-6CB09526FC4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6F5C7FBC-AB52-40CB-921A-5ACB3377FDD1}"/>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D81DC520-5E27-419C-8EC0-F520CA9211F2}"/>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9975089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61289" y="1411200"/>
            <a:ext cx="3960000" cy="4605867"/>
          </a:xfrm>
          <a:solidFill>
            <a:schemeClr val="bg1">
              <a:lumMod val="95000"/>
            </a:schemeClr>
          </a:solidFill>
        </p:spPr>
        <p:txBody>
          <a:bodyPr anchor="ctr">
            <a:noAutofit/>
          </a:bodyPr>
          <a:lstStyle>
            <a:lvl1pPr algn="ctr">
              <a:defRPr/>
            </a:lvl1pPr>
          </a:lstStyle>
          <a:p>
            <a:r>
              <a:rPr lang="en-GB" dirty="0"/>
              <a:t>INSERT PICTURE</a:t>
            </a:r>
          </a:p>
        </p:txBody>
      </p:sp>
      <p:sp>
        <p:nvSpPr>
          <p:cNvPr id="3" name="Title 2">
            <a:extLst>
              <a:ext uri="{FF2B5EF4-FFF2-40B4-BE49-F238E27FC236}">
                <a16:creationId xmlns:a16="http://schemas.microsoft.com/office/drawing/2014/main" id="{2B8DB7F6-E63A-426C-A50D-5672A519A313}"/>
              </a:ext>
            </a:extLst>
          </p:cNvPr>
          <p:cNvSpPr>
            <a:spLocks noGrp="1"/>
          </p:cNvSpPr>
          <p:nvPr>
            <p:ph type="title"/>
          </p:nvPr>
        </p:nvSpPr>
        <p:spPr/>
        <p:txBody>
          <a:bodyPr/>
          <a:lstStyle/>
          <a:p>
            <a:r>
              <a:rPr lang="en-US"/>
              <a:t>Click to edit Master title style</a:t>
            </a:r>
            <a:endParaRPr lang="en-GB"/>
          </a:p>
        </p:txBody>
      </p:sp>
      <p:sp>
        <p:nvSpPr>
          <p:cNvPr id="12" name="Text Placeholder 3">
            <a:extLst>
              <a:ext uri="{FF2B5EF4-FFF2-40B4-BE49-F238E27FC236}">
                <a16:creationId xmlns:a16="http://schemas.microsoft.com/office/drawing/2014/main" id="{C74301A2-F4D0-49A7-BEB1-3B49E6FFEF6C}"/>
              </a:ext>
            </a:extLst>
          </p:cNvPr>
          <p:cNvSpPr>
            <a:spLocks noGrp="1"/>
          </p:cNvSpPr>
          <p:nvPr>
            <p:ph type="body" sz="quarter" idx="16"/>
          </p:nvPr>
        </p:nvSpPr>
        <p:spPr>
          <a:xfrm>
            <a:off x="432000" y="1411200"/>
            <a:ext cx="3960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900F2AAE-B26F-4BB1-99D0-8D5175CBC3C9}"/>
              </a:ext>
            </a:extLst>
          </p:cNvPr>
          <p:cNvSpPr>
            <a:spLocks noGrp="1"/>
          </p:cNvSpPr>
          <p:nvPr>
            <p:ph type="ftr" sz="quarter" idx="19"/>
          </p:nvPr>
        </p:nvSpPr>
        <p:spPr/>
        <p:txBody>
          <a:bodyPr/>
          <a:lstStyle/>
          <a:p>
            <a:pPr>
              <a:tabLst>
                <a:tab pos="989013" algn="l"/>
              </a:tabLst>
            </a:pPr>
            <a:r>
              <a:rPr lang="fr-FR" dirty="0"/>
              <a:t>| [Insert document title] | [Insert date]</a:t>
            </a:r>
          </a:p>
        </p:txBody>
      </p:sp>
      <p:grpSp>
        <p:nvGrpSpPr>
          <p:cNvPr id="18" name="Group 17">
            <a:extLst>
              <a:ext uri="{FF2B5EF4-FFF2-40B4-BE49-F238E27FC236}">
                <a16:creationId xmlns:a16="http://schemas.microsoft.com/office/drawing/2014/main" id="{40670C7F-E6AE-4FA0-9D69-67BE0D9FC67D}"/>
              </a:ext>
            </a:extLst>
          </p:cNvPr>
          <p:cNvGrpSpPr/>
          <p:nvPr userDrawn="1"/>
        </p:nvGrpSpPr>
        <p:grpSpPr>
          <a:xfrm>
            <a:off x="9206425" y="0"/>
            <a:ext cx="2029736" cy="2104028"/>
            <a:chOff x="3528102" y="847657"/>
            <a:chExt cx="2029736" cy="2104028"/>
          </a:xfrm>
        </p:grpSpPr>
        <p:sp>
          <p:nvSpPr>
            <p:cNvPr id="19" name="Guidance note">
              <a:extLst>
                <a:ext uri="{FF2B5EF4-FFF2-40B4-BE49-F238E27FC236}">
                  <a16:creationId xmlns:a16="http://schemas.microsoft.com/office/drawing/2014/main" id="{3204813E-3D1C-4261-BB7C-3C9600EA8B28}"/>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0" name="Group 19">
              <a:extLst>
                <a:ext uri="{FF2B5EF4-FFF2-40B4-BE49-F238E27FC236}">
                  <a16:creationId xmlns:a16="http://schemas.microsoft.com/office/drawing/2014/main" id="{C77AD42B-4211-406A-BF20-2AE1C6629F4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1" name="Picture 3">
                <a:extLst>
                  <a:ext uri="{FF2B5EF4-FFF2-40B4-BE49-F238E27FC236}">
                    <a16:creationId xmlns:a16="http://schemas.microsoft.com/office/drawing/2014/main" id="{2083038A-207F-4F28-8A9D-85C7699D2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12563D1B-FBB7-4F54-8D95-88DC043D339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0AD58A0D-7992-446C-BA77-7B3856412357}"/>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18756719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128516" y="1411200"/>
            <a:ext cx="2577149"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7" name="Text Placeholder 3">
            <a:extLst>
              <a:ext uri="{FF2B5EF4-FFF2-40B4-BE49-F238E27FC236}">
                <a16:creationId xmlns:a16="http://schemas.microsoft.com/office/drawing/2014/main" id="{30296C7D-4998-43C3-A68E-A9F4AFC7DBB9}"/>
              </a:ext>
            </a:extLst>
          </p:cNvPr>
          <p:cNvSpPr>
            <a:spLocks noGrp="1"/>
          </p:cNvSpPr>
          <p:nvPr>
            <p:ph type="body" sz="quarter" idx="19"/>
          </p:nvPr>
        </p:nvSpPr>
        <p:spPr>
          <a:xfrm>
            <a:off x="3284313" y="1411200"/>
            <a:ext cx="2592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3">
            <a:extLst>
              <a:ext uri="{FF2B5EF4-FFF2-40B4-BE49-F238E27FC236}">
                <a16:creationId xmlns:a16="http://schemas.microsoft.com/office/drawing/2014/main" id="{FD11B3BD-BF31-4BBD-BF46-6431C9CDC5EE}"/>
              </a:ext>
            </a:extLst>
          </p:cNvPr>
          <p:cNvSpPr>
            <a:spLocks noGrp="1"/>
          </p:cNvSpPr>
          <p:nvPr>
            <p:ph type="body" sz="quarter" idx="16"/>
          </p:nvPr>
        </p:nvSpPr>
        <p:spPr>
          <a:xfrm>
            <a:off x="432000" y="1411200"/>
            <a:ext cx="2592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2A28C172-F8CF-46F7-804C-835BAF38DD6B}"/>
              </a:ext>
            </a:extLst>
          </p:cNvPr>
          <p:cNvSpPr>
            <a:spLocks noGrp="1"/>
          </p:cNvSpPr>
          <p:nvPr>
            <p:ph type="ftr" sz="quarter" idx="20"/>
          </p:nvPr>
        </p:nvSpPr>
        <p:spPr/>
        <p:txBody>
          <a:bodyPr/>
          <a:lstStyle/>
          <a:p>
            <a:pPr>
              <a:tabLst>
                <a:tab pos="989013" algn="l"/>
              </a:tabLst>
            </a:pPr>
            <a:r>
              <a:rPr lang="fr-FR" dirty="0"/>
              <a:t>| [Insert document title] | [Insert date]</a:t>
            </a:r>
          </a:p>
        </p:txBody>
      </p:sp>
      <p:grpSp>
        <p:nvGrpSpPr>
          <p:cNvPr id="20" name="Group 19">
            <a:extLst>
              <a:ext uri="{FF2B5EF4-FFF2-40B4-BE49-F238E27FC236}">
                <a16:creationId xmlns:a16="http://schemas.microsoft.com/office/drawing/2014/main" id="{BB4CB7E3-3CBF-4FC0-B591-EFD19DEE9303}"/>
              </a:ext>
            </a:extLst>
          </p:cNvPr>
          <p:cNvGrpSpPr/>
          <p:nvPr userDrawn="1"/>
        </p:nvGrpSpPr>
        <p:grpSpPr>
          <a:xfrm>
            <a:off x="9206425" y="0"/>
            <a:ext cx="2029736" cy="2104028"/>
            <a:chOff x="3528102" y="847657"/>
            <a:chExt cx="2029736" cy="2104028"/>
          </a:xfrm>
        </p:grpSpPr>
        <p:sp>
          <p:nvSpPr>
            <p:cNvPr id="21" name="Guidance note">
              <a:extLst>
                <a:ext uri="{FF2B5EF4-FFF2-40B4-BE49-F238E27FC236}">
                  <a16:creationId xmlns:a16="http://schemas.microsoft.com/office/drawing/2014/main" id="{35EF926C-1DDE-46E4-BD27-7719DB8BB06E}"/>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2" name="Group 21">
              <a:extLst>
                <a:ext uri="{FF2B5EF4-FFF2-40B4-BE49-F238E27FC236}">
                  <a16:creationId xmlns:a16="http://schemas.microsoft.com/office/drawing/2014/main" id="{69069B99-5D1F-4756-A4F4-167DDC6068DA}"/>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3" name="Picture 3">
                <a:extLst>
                  <a:ext uri="{FF2B5EF4-FFF2-40B4-BE49-F238E27FC236}">
                    <a16:creationId xmlns:a16="http://schemas.microsoft.com/office/drawing/2014/main" id="{90E25129-C1EA-45CE-B1F6-5EC7F7DD8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4" name="Rounded Rectangle 20">
                <a:extLst>
                  <a:ext uri="{FF2B5EF4-FFF2-40B4-BE49-F238E27FC236}">
                    <a16:creationId xmlns:a16="http://schemas.microsoft.com/office/drawing/2014/main" id="{EA946D07-5A29-4C97-AC0C-943F2A00EB2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5" name="Round Diagonal Corner Rectangle 4">
            <a:extLst>
              <a:ext uri="{FF2B5EF4-FFF2-40B4-BE49-F238E27FC236}">
                <a16:creationId xmlns:a16="http://schemas.microsoft.com/office/drawing/2014/main" id="{7EE67CE3-FDDB-4176-BB90-0273EDA20B17}"/>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65F1B84-9A40-42D8-B3EE-41F4BD7CFE09}"/>
              </a:ext>
            </a:extLst>
          </p:cNvPr>
          <p:cNvSpPr>
            <a:spLocks noGrp="1"/>
          </p:cNvSpPr>
          <p:nvPr>
            <p:ph type="body" sz="quarter" idx="16"/>
          </p:nvPr>
        </p:nvSpPr>
        <p:spPr>
          <a:xfrm>
            <a:off x="431800" y="1411288"/>
            <a:ext cx="5435599" cy="1884779"/>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38480D57-B2D8-4496-806A-1824358683A9}"/>
              </a:ext>
            </a:extLst>
          </p:cNvPr>
          <p:cNvSpPr>
            <a:spLocks noGrp="1"/>
          </p:cNvSpPr>
          <p:nvPr>
            <p:ph type="ftr" sz="quarter" idx="17"/>
          </p:nvPr>
        </p:nvSpPr>
        <p:spPr/>
        <p:txBody>
          <a:bodyPr/>
          <a:lstStyle/>
          <a:p>
            <a:pPr>
              <a:tabLst>
                <a:tab pos="989013" algn="l"/>
              </a:tabLst>
            </a:pPr>
            <a:r>
              <a:rPr lang="fr-FR" dirty="0"/>
              <a:t>| [Insert document title] | [Insert date]</a:t>
            </a:r>
          </a:p>
        </p:txBody>
      </p:sp>
      <p:sp>
        <p:nvSpPr>
          <p:cNvPr id="3" name="Title 2">
            <a:extLst>
              <a:ext uri="{FF2B5EF4-FFF2-40B4-BE49-F238E27FC236}">
                <a16:creationId xmlns:a16="http://schemas.microsoft.com/office/drawing/2014/main" id="{1CBA43E0-9E3A-46EC-91D4-D70A0E6EB47D}"/>
              </a:ext>
            </a:extLst>
          </p:cNvPr>
          <p:cNvSpPr>
            <a:spLocks noGrp="1"/>
          </p:cNvSpPr>
          <p:nvPr>
            <p:ph type="title"/>
          </p:nvPr>
        </p:nvSpPr>
        <p:spPr/>
        <p:txBody>
          <a:bodyPr/>
          <a:lstStyle/>
          <a:p>
            <a:r>
              <a:rPr lang="en-US"/>
              <a:t>Click to edit Master title style</a:t>
            </a:r>
            <a:endParaRPr lang="en-GB"/>
          </a:p>
        </p:txBody>
      </p:sp>
      <p:grpSp>
        <p:nvGrpSpPr>
          <p:cNvPr id="12" name="Group 11">
            <a:extLst>
              <a:ext uri="{FF2B5EF4-FFF2-40B4-BE49-F238E27FC236}">
                <a16:creationId xmlns:a16="http://schemas.microsoft.com/office/drawing/2014/main" id="{CA697EB0-B117-49FF-A917-A125A4BD1ADE}"/>
              </a:ext>
            </a:extLst>
          </p:cNvPr>
          <p:cNvGrpSpPr/>
          <p:nvPr userDrawn="1"/>
        </p:nvGrpSpPr>
        <p:grpSpPr>
          <a:xfrm>
            <a:off x="9206425" y="0"/>
            <a:ext cx="2029736" cy="2104028"/>
            <a:chOff x="3528102" y="847657"/>
            <a:chExt cx="2029736" cy="2104028"/>
          </a:xfrm>
        </p:grpSpPr>
        <p:sp>
          <p:nvSpPr>
            <p:cNvPr id="13" name="Guidance note">
              <a:extLst>
                <a:ext uri="{FF2B5EF4-FFF2-40B4-BE49-F238E27FC236}">
                  <a16:creationId xmlns:a16="http://schemas.microsoft.com/office/drawing/2014/main" id="{65D2E8E2-B939-47BE-ABAD-FE4F177614F2}"/>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4" name="Group 13">
              <a:extLst>
                <a:ext uri="{FF2B5EF4-FFF2-40B4-BE49-F238E27FC236}">
                  <a16:creationId xmlns:a16="http://schemas.microsoft.com/office/drawing/2014/main" id="{64C7CE35-7986-402F-8390-31B932649199}"/>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5" name="Picture 3">
                <a:extLst>
                  <a:ext uri="{FF2B5EF4-FFF2-40B4-BE49-F238E27FC236}">
                    <a16:creationId xmlns:a16="http://schemas.microsoft.com/office/drawing/2014/main" id="{22217A6C-310C-4BB8-A473-2B8059187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6" name="Rounded Rectangle 20">
                <a:extLst>
                  <a:ext uri="{FF2B5EF4-FFF2-40B4-BE49-F238E27FC236}">
                    <a16:creationId xmlns:a16="http://schemas.microsoft.com/office/drawing/2014/main" id="{41C254A7-0433-4311-BD85-C0B8DE54934A}"/>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2000" y="1411200"/>
            <a:ext cx="8280000" cy="4605251"/>
          </a:xfrm>
          <a:prstGeom prst="rect">
            <a:avLst/>
          </a:prstGeom>
        </p:spPr>
        <p:txBody>
          <a:bodyPr>
            <a:noAutofit/>
          </a:bodyPr>
          <a:lstStyle>
            <a:lvl1pPr>
              <a:defRPr>
                <a:solidFill>
                  <a:schemeClr val="accent1"/>
                </a:solidFill>
              </a:defRPr>
            </a:lvl1pPr>
          </a:lstStyle>
          <a:p>
            <a:r>
              <a:rPr lang="en-GB" dirty="0"/>
              <a:t> </a:t>
            </a:r>
          </a:p>
        </p:txBody>
      </p:sp>
      <p:sp>
        <p:nvSpPr>
          <p:cNvPr id="5" name="Footer Placeholder 4">
            <a:extLst>
              <a:ext uri="{FF2B5EF4-FFF2-40B4-BE49-F238E27FC236}">
                <a16:creationId xmlns:a16="http://schemas.microsoft.com/office/drawing/2014/main" id="{03D600AF-67DA-4103-ADCF-D04CEE1258D5}"/>
              </a:ext>
            </a:extLst>
          </p:cNvPr>
          <p:cNvSpPr>
            <a:spLocks noGrp="1"/>
          </p:cNvSpPr>
          <p:nvPr>
            <p:ph type="ftr" sz="quarter" idx="16"/>
          </p:nvPr>
        </p:nvSpPr>
        <p:spPr/>
        <p:txBody>
          <a:bodyPr/>
          <a:lstStyle/>
          <a:p>
            <a:pPr>
              <a:tabLst>
                <a:tab pos="989013" algn="l"/>
              </a:tabLst>
            </a:pPr>
            <a:r>
              <a:rPr lang="fr-FR" dirty="0"/>
              <a:t>| [Insert document title] | [Insert date]</a:t>
            </a:r>
          </a:p>
        </p:txBody>
      </p:sp>
      <p:sp>
        <p:nvSpPr>
          <p:cNvPr id="11" name="Guidance note">
            <a:extLst>
              <a:ext uri="{FF2B5EF4-FFF2-40B4-BE49-F238E27FC236}">
                <a16:creationId xmlns:a16="http://schemas.microsoft.com/office/drawing/2014/main" id="{E500F763-0BC0-4580-A71D-6F0F9287C7D7}"/>
              </a:ext>
            </a:extLst>
          </p:cNvPr>
          <p:cNvSpPr/>
          <p:nvPr userDrawn="1"/>
        </p:nvSpPr>
        <p:spPr>
          <a:xfrm>
            <a:off x="9206425" y="48036"/>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dirty="0"/>
              <a:t>Name</a:t>
            </a:r>
          </a:p>
          <a:p>
            <a:pPr lvl="1"/>
            <a:r>
              <a:rPr lang="en-US" dirty="0"/>
              <a:t>Date</a:t>
            </a:r>
            <a:endParaRPr lang="en-GB" dirty="0"/>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dirty="0"/>
              <a:t> </a:t>
            </a:r>
            <a:endParaRPr lang="en-GB" dirty="0"/>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dirty="0"/>
              <a:t> </a:t>
            </a:r>
            <a:endParaRPr lang="en-GB" dirty="0"/>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dirty="0"/>
              <a:t> </a:t>
            </a:r>
            <a:endParaRPr lang="en-GB" dirty="0"/>
          </a:p>
        </p:txBody>
      </p:sp>
      <p:sp>
        <p:nvSpPr>
          <p:cNvPr id="4" name="Title 3">
            <a:extLst>
              <a:ext uri="{FF2B5EF4-FFF2-40B4-BE49-F238E27FC236}">
                <a16:creationId xmlns:a16="http://schemas.microsoft.com/office/drawing/2014/main" id="{F2A5F86E-6E6F-45E1-A5F2-EB10374201F5}"/>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dirty="0"/>
          </a:p>
        </p:txBody>
      </p:sp>
      <p:grpSp>
        <p:nvGrpSpPr>
          <p:cNvPr id="35" name="Group 34"/>
          <p:cNvGrpSpPr/>
          <p:nvPr userDrawn="1"/>
        </p:nvGrpSpPr>
        <p:grpSpPr>
          <a:xfrm>
            <a:off x="426571" y="6133625"/>
            <a:ext cx="1905000" cy="401519"/>
            <a:chOff x="2910342" y="325575"/>
            <a:chExt cx="5928968" cy="1249653"/>
          </a:xfrm>
        </p:grpSpPr>
        <p:sp>
          <p:nvSpPr>
            <p:cNvPr id="36"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38"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39"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3"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44"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7"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48"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49"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50"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51"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2"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3"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54"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5"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6"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57"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8"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
        <p:nvSpPr>
          <p:cNvPr id="28" name="Round Diagonal Corner Rectangle 4">
            <a:extLst>
              <a:ext uri="{FF2B5EF4-FFF2-40B4-BE49-F238E27FC236}">
                <a16:creationId xmlns:a16="http://schemas.microsoft.com/office/drawing/2014/main" id="{1586E4B4-C3F2-47FA-A1C5-5090AA07DFEA}"/>
              </a:ext>
            </a:extLst>
          </p:cNvPr>
          <p:cNvSpPr/>
          <p:nvPr userDrawn="1"/>
        </p:nvSpPr>
        <p:spPr>
          <a:xfrm>
            <a:off x="9206425" y="0"/>
            <a:ext cx="2030635" cy="3255198"/>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There are 3 options for covers and 2 for divider pages. Please delete any options you aren’t using.</a:t>
            </a:r>
          </a:p>
        </p:txBody>
      </p:sp>
    </p:spTree>
    <p:extLst>
      <p:ext uri="{BB962C8B-B14F-4D97-AF65-F5344CB8AC3E}">
        <p14:creationId xmlns:p14="http://schemas.microsoft.com/office/powerpoint/2010/main" val="1640199645"/>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dirty="0"/>
              <a:t>Name</a:t>
            </a:r>
          </a:p>
          <a:p>
            <a:pPr lvl="1"/>
            <a:r>
              <a:rPr lang="en-US" dirty="0"/>
              <a:t>Date</a:t>
            </a:r>
            <a:endParaRPr lang="en-GB" dirty="0"/>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dirty="0"/>
              <a:t> </a:t>
            </a:r>
            <a:endParaRPr lang="en-GB" dirty="0"/>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dirty="0"/>
              <a:t> </a:t>
            </a:r>
            <a:endParaRPr lang="en-GB" dirty="0"/>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dirty="0"/>
              <a:t> </a:t>
            </a:r>
            <a:endParaRPr lang="en-GB" dirty="0"/>
          </a:p>
        </p:txBody>
      </p:sp>
      <p:sp>
        <p:nvSpPr>
          <p:cNvPr id="35" name="Title 3">
            <a:extLst>
              <a:ext uri="{FF2B5EF4-FFF2-40B4-BE49-F238E27FC236}">
                <a16:creationId xmlns:a16="http://schemas.microsoft.com/office/drawing/2014/main" id="{1D9830BC-D2EF-4C82-9C84-9290ADDEF629}"/>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dirty="0"/>
          </a:p>
        </p:txBody>
      </p:sp>
      <p:grpSp>
        <p:nvGrpSpPr>
          <p:cNvPr id="38" name="Group 37"/>
          <p:cNvGrpSpPr/>
          <p:nvPr userDrawn="1"/>
        </p:nvGrpSpPr>
        <p:grpSpPr>
          <a:xfrm>
            <a:off x="426571" y="6133625"/>
            <a:ext cx="1905000" cy="40151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30" name="Graphic 29">
            <a:extLst>
              <a:ext uri="{FF2B5EF4-FFF2-40B4-BE49-F238E27FC236}">
                <a16:creationId xmlns:a16="http://schemas.microsoft.com/office/drawing/2014/main" id="{8FC637FA-B805-44DF-B633-71443FEC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29" name="Round Diagonal Corner Rectangle 4">
            <a:extLst>
              <a:ext uri="{FF2B5EF4-FFF2-40B4-BE49-F238E27FC236}">
                <a16:creationId xmlns:a16="http://schemas.microsoft.com/office/drawing/2014/main" id="{CEC8B8EF-BA1E-473C-9371-5D822E3B1243}"/>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75973036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dirty="0"/>
              <a:t>Name</a:t>
            </a:r>
          </a:p>
          <a:p>
            <a:pPr lvl="1"/>
            <a:r>
              <a:rPr lang="en-US" dirty="0"/>
              <a:t>Date</a:t>
            </a:r>
            <a:endParaRPr lang="en-GB" dirty="0"/>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dirty="0"/>
              <a:t> </a:t>
            </a:r>
            <a:endParaRPr lang="en-GB" dirty="0"/>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dirty="0"/>
              <a:t> </a:t>
            </a:r>
            <a:endParaRPr lang="en-GB" dirty="0"/>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dirty="0"/>
              <a:t> </a:t>
            </a:r>
            <a:endParaRPr lang="en-GB" dirty="0"/>
          </a:p>
        </p:txBody>
      </p:sp>
      <p:sp>
        <p:nvSpPr>
          <p:cNvPr id="35" name="Title 3">
            <a:extLst>
              <a:ext uri="{FF2B5EF4-FFF2-40B4-BE49-F238E27FC236}">
                <a16:creationId xmlns:a16="http://schemas.microsoft.com/office/drawing/2014/main" id="{549568EC-7896-49C6-B633-53DD6583724E}"/>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dirty="0"/>
          </a:p>
        </p:txBody>
      </p:sp>
      <p:grpSp>
        <p:nvGrpSpPr>
          <p:cNvPr id="36" name="Group 35"/>
          <p:cNvGrpSpPr/>
          <p:nvPr userDrawn="1"/>
        </p:nvGrpSpPr>
        <p:grpSpPr>
          <a:xfrm>
            <a:off x="426571" y="6133625"/>
            <a:ext cx="1905000" cy="401519"/>
            <a:chOff x="2910342" y="325575"/>
            <a:chExt cx="5928968" cy="1249653"/>
          </a:xfrm>
        </p:grpSpPr>
        <p:sp>
          <p:nvSpPr>
            <p:cNvPr id="38" name="Freeform: Shape 37"/>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39" name="Freeform: Shape 38"/>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4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8" name="Freeform: Shape 47"/>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62" name="Graphic 61">
            <a:extLst>
              <a:ext uri="{FF2B5EF4-FFF2-40B4-BE49-F238E27FC236}">
                <a16:creationId xmlns:a16="http://schemas.microsoft.com/office/drawing/2014/main" id="{C72F7E97-1443-4A2B-A03E-9D78C5DD4B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303494"/>
            <a:ext cx="1969293" cy="582935"/>
          </a:xfrm>
          <a:prstGeom prst="rect">
            <a:avLst/>
          </a:prstGeom>
        </p:spPr>
      </p:pic>
      <p:sp>
        <p:nvSpPr>
          <p:cNvPr id="29" name="Round Diagonal Corner Rectangle 4">
            <a:extLst>
              <a:ext uri="{FF2B5EF4-FFF2-40B4-BE49-F238E27FC236}">
                <a16:creationId xmlns:a16="http://schemas.microsoft.com/office/drawing/2014/main" id="{87F5CE5A-52B7-48EE-90F8-13ED9583F3B7}"/>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63671795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dirty="0"/>
              <a:t>Name</a:t>
            </a:r>
          </a:p>
          <a:p>
            <a:pPr lvl="1"/>
            <a:r>
              <a:rPr lang="en-US" dirty="0"/>
              <a:t>Date</a:t>
            </a:r>
            <a:endParaRPr lang="en-GB" dirty="0"/>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dirty="0"/>
              <a:t> </a:t>
            </a:r>
            <a:endParaRPr lang="en-GB" dirty="0"/>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dirty="0"/>
              <a:t> </a:t>
            </a:r>
            <a:endParaRPr lang="en-GB" dirty="0"/>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dirty="0"/>
              <a:t> </a:t>
            </a:r>
            <a:endParaRPr lang="en-GB" dirty="0"/>
          </a:p>
        </p:txBody>
      </p:sp>
      <p:sp>
        <p:nvSpPr>
          <p:cNvPr id="35" name="Title 3">
            <a:extLst>
              <a:ext uri="{FF2B5EF4-FFF2-40B4-BE49-F238E27FC236}">
                <a16:creationId xmlns:a16="http://schemas.microsoft.com/office/drawing/2014/main" id="{1D9830BC-D2EF-4C82-9C84-9290ADDEF629}"/>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dirty="0"/>
          </a:p>
        </p:txBody>
      </p:sp>
      <p:grpSp>
        <p:nvGrpSpPr>
          <p:cNvPr id="38" name="Group 37"/>
          <p:cNvGrpSpPr/>
          <p:nvPr userDrawn="1"/>
        </p:nvGrpSpPr>
        <p:grpSpPr>
          <a:xfrm>
            <a:off x="426571" y="6133625"/>
            <a:ext cx="1905000" cy="40151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sp>
        <p:nvSpPr>
          <p:cNvPr id="29" name="Round Diagonal Corner Rectangle 4">
            <a:extLst>
              <a:ext uri="{FF2B5EF4-FFF2-40B4-BE49-F238E27FC236}">
                <a16:creationId xmlns:a16="http://schemas.microsoft.com/office/drawing/2014/main" id="{CEC8B8EF-BA1E-473C-9371-5D822E3B1243}"/>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2" name="Picture 31"/>
          <p:cNvPicPr>
            <a:picLocks noChangeAspect="1"/>
          </p:cNvPicPr>
          <p:nvPr userDrawn="1"/>
        </p:nvPicPr>
        <p:blipFill>
          <a:blip r:embed="rId2"/>
          <a:stretch>
            <a:fillRect/>
          </a:stretch>
        </p:blipFill>
        <p:spPr>
          <a:xfrm>
            <a:off x="-2378" y="357188"/>
            <a:ext cx="1763750" cy="522000"/>
          </a:xfrm>
          <a:prstGeom prst="rect">
            <a:avLst/>
          </a:prstGeom>
        </p:spPr>
      </p:pic>
    </p:spTree>
    <p:extLst>
      <p:ext uri="{BB962C8B-B14F-4D97-AF65-F5344CB8AC3E}">
        <p14:creationId xmlns:p14="http://schemas.microsoft.com/office/powerpoint/2010/main" val="308474211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2571750"/>
            <a:ext cx="3923922" cy="553998"/>
          </a:xfrm>
        </p:spPr>
        <p:txBody>
          <a:bodyPr/>
          <a:lstStyle>
            <a:lvl1pPr>
              <a:spcAft>
                <a:spcPts val="0"/>
              </a:spcAft>
              <a:defRPr sz="1800">
                <a:solidFill>
                  <a:schemeClr val="bg1"/>
                </a:solidFill>
              </a:defRPr>
            </a:lvl1pPr>
            <a:lvl2pPr>
              <a:defRPr sz="1800">
                <a:solidFill>
                  <a:schemeClr val="bg1"/>
                </a:solidFill>
              </a:defRPr>
            </a:lvl2pPr>
          </a:lstStyle>
          <a:p>
            <a:pPr lvl="0"/>
            <a:r>
              <a:rPr lang="en-US" dirty="0"/>
              <a:t>Name</a:t>
            </a:r>
          </a:p>
          <a:p>
            <a:pPr lvl="1"/>
            <a:r>
              <a:rPr lang="en-US" dirty="0"/>
              <a:t>Date</a:t>
            </a:r>
            <a:endParaRPr lang="en-GB" dirty="0"/>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2" y="0"/>
            <a:ext cx="3987469" cy="332740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US" dirty="0"/>
              <a:t> </a:t>
            </a:r>
            <a:endParaRPr lang="en-GB" dirty="0"/>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3530261"/>
            <a:ext cx="6140346" cy="3327739"/>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dirty="0"/>
              <a:t> </a:t>
            </a:r>
            <a:endParaRPr lang="en-GB" dirty="0"/>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2452280"/>
            <a:ext cx="1947600" cy="1947600"/>
          </a:xfrm>
          <a:prstGeom prst="flowChartDecision">
            <a:avLst/>
          </a:prstGeom>
          <a:solidFill>
            <a:schemeClr val="bg1"/>
          </a:solidFill>
        </p:spPr>
        <p:txBody>
          <a:bodyPr>
            <a:noAutofit/>
          </a:bodyPr>
          <a:lstStyle>
            <a:lvl1pPr>
              <a:defRPr sz="1400"/>
            </a:lvl1pPr>
          </a:lstStyle>
          <a:p>
            <a:r>
              <a:rPr lang="en-US" dirty="0"/>
              <a:t> </a:t>
            </a:r>
            <a:endParaRPr lang="en-GB" dirty="0"/>
          </a:p>
        </p:txBody>
      </p:sp>
      <p:sp>
        <p:nvSpPr>
          <p:cNvPr id="35" name="Title 3">
            <a:extLst>
              <a:ext uri="{FF2B5EF4-FFF2-40B4-BE49-F238E27FC236}">
                <a16:creationId xmlns:a16="http://schemas.microsoft.com/office/drawing/2014/main" id="{CA4E558A-A36F-41DB-9D1C-8A9CE926E9F2}"/>
              </a:ext>
            </a:extLst>
          </p:cNvPr>
          <p:cNvSpPr>
            <a:spLocks noGrp="1"/>
          </p:cNvSpPr>
          <p:nvPr>
            <p:ph type="title"/>
          </p:nvPr>
        </p:nvSpPr>
        <p:spPr>
          <a:xfrm>
            <a:off x="440114" y="1417313"/>
            <a:ext cx="3952500" cy="369332"/>
          </a:xfrm>
        </p:spPr>
        <p:txBody>
          <a:bodyPr/>
          <a:lstStyle>
            <a:lvl1pPr>
              <a:lnSpc>
                <a:spcPct val="80000"/>
              </a:lnSpc>
              <a:defRPr sz="3200">
                <a:solidFill>
                  <a:schemeClr val="bg1"/>
                </a:solidFill>
              </a:defRPr>
            </a:lvl1pPr>
          </a:lstStyle>
          <a:p>
            <a:r>
              <a:rPr lang="en-US"/>
              <a:t>Click to edit Master title style</a:t>
            </a:r>
            <a:endParaRPr lang="en-GB" dirty="0"/>
          </a:p>
        </p:txBody>
      </p:sp>
      <p:grpSp>
        <p:nvGrpSpPr>
          <p:cNvPr id="38" name="Group 37"/>
          <p:cNvGrpSpPr/>
          <p:nvPr userDrawn="1"/>
        </p:nvGrpSpPr>
        <p:grpSpPr>
          <a:xfrm>
            <a:off x="426571" y="6133625"/>
            <a:ext cx="1905000" cy="40151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dirty="0"/>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dirty="0"/>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dirty="0"/>
            </a:p>
          </p:txBody>
        </p:sp>
      </p:grpSp>
      <p:pic>
        <p:nvPicPr>
          <p:cNvPr id="29" name="Graphic 28">
            <a:extLst>
              <a:ext uri="{FF2B5EF4-FFF2-40B4-BE49-F238E27FC236}">
                <a16:creationId xmlns:a16="http://schemas.microsoft.com/office/drawing/2014/main" id="{059473A8-6883-41A4-A23D-DD1B1D5F5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3" y="303494"/>
            <a:ext cx="1307829" cy="582935"/>
          </a:xfrm>
          <a:prstGeom prst="rect">
            <a:avLst/>
          </a:prstGeom>
        </p:spPr>
      </p:pic>
      <p:sp>
        <p:nvSpPr>
          <p:cNvPr id="30" name="Round Diagonal Corner Rectangle 4">
            <a:extLst>
              <a:ext uri="{FF2B5EF4-FFF2-40B4-BE49-F238E27FC236}">
                <a16:creationId xmlns:a16="http://schemas.microsoft.com/office/drawing/2014/main" id="{57E0544E-0101-471C-ACC7-BD597E5BCFAE}"/>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324830564"/>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1801" y="361387"/>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1801" y="1412481"/>
            <a:ext cx="8280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8172638" y="6352053"/>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dirty="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343858" y="6352053"/>
            <a:ext cx="654760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fr-FR" dirty="0"/>
              <a:t>| [Insert document title]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1800" y="6352053"/>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fr-FR" sz="1100" b="1" dirty="0"/>
              <a:t>National Grid </a:t>
            </a:r>
          </a:p>
        </p:txBody>
      </p:sp>
    </p:spTree>
  </p:cSld>
  <p:clrMap bg1="lt1" tx1="dk1" bg2="lt2" tx2="dk2" accent1="accent1" accent2="accent2" accent3="accent3" accent4="accent4" accent5="accent5" accent6="accent6" hlink="hlink" folHlink="folHlink"/>
  <p:sldLayoutIdLst>
    <p:sldLayoutId id="2147483785" r:id="rId1"/>
    <p:sldLayoutId id="2147483813" r:id="rId2"/>
    <p:sldLayoutId id="2147483786" r:id="rId3"/>
    <p:sldLayoutId id="2147483814" r:id="rId4"/>
    <p:sldLayoutId id="2147483815" r:id="rId5"/>
    <p:sldLayoutId id="2147483821" r:id="rId6"/>
    <p:sldLayoutId id="2147483820" r:id="rId7"/>
    <p:sldLayoutId id="2147483825" r:id="rId8"/>
    <p:sldLayoutId id="2147483819" r:id="rId9"/>
    <p:sldLayoutId id="2147483827" r:id="rId10"/>
    <p:sldLayoutId id="2147483828" r:id="rId11"/>
    <p:sldLayoutId id="2147483816" r:id="rId12"/>
    <p:sldLayoutId id="2147483824" r:id="rId13"/>
    <p:sldLayoutId id="2147483823" r:id="rId14"/>
    <p:sldLayoutId id="2147483826" r:id="rId15"/>
    <p:sldLayoutId id="2147483822" r:id="rId16"/>
    <p:sldLayoutId id="2147483829" r:id="rId17"/>
    <p:sldLayoutId id="2147483817" r:id="rId18"/>
    <p:sldLayoutId id="2147483830" r:id="rId19"/>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488" userDrawn="1">
          <p15:clr>
            <a:srgbClr val="F26B43"/>
          </p15:clr>
        </p15:guide>
        <p15:guide id="6" orient="horz" pos="3793" userDrawn="1">
          <p15:clr>
            <a:srgbClr val="F26B43"/>
          </p15:clr>
        </p15:guide>
        <p15:guide id="8" pos="272" userDrawn="1">
          <p15:clr>
            <a:srgbClr val="F26B43"/>
          </p15:clr>
        </p15:guide>
        <p15:guide id="13" pos="2993" userDrawn="1">
          <p15:clr>
            <a:srgbClr val="F26B43"/>
          </p15:clr>
        </p15:guide>
        <p15:guide id="14" orient="horz" pos="414" userDrawn="1">
          <p15:clr>
            <a:srgbClr val="F26B43"/>
          </p15:clr>
        </p15:guide>
        <p15:guide id="15" orient="horz" pos="889" userDrawn="1">
          <p15:clr>
            <a:srgbClr val="F26B43"/>
          </p15:clr>
        </p15:guide>
        <p15:guide id="16" pos="2064" userDrawn="1">
          <p15:clr>
            <a:srgbClr val="F26B43"/>
          </p15:clr>
        </p15:guide>
        <p15:guide id="17" pos="3855" userDrawn="1">
          <p15:clr>
            <a:srgbClr val="F26B43"/>
          </p15:clr>
        </p15:guide>
        <p15:guide id="18" pos="3696" userDrawn="1">
          <p15:clr>
            <a:srgbClr val="F26B43"/>
          </p15:clr>
        </p15:guide>
        <p15:guide id="19" pos="1905" userDrawn="1">
          <p15:clr>
            <a:srgbClr val="F26B43"/>
          </p15:clr>
        </p15:guide>
        <p15:guide id="20"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FB1A855-FEED-488A-8235-E1F96454A427}"/>
              </a:ext>
            </a:extLst>
          </p:cNvPr>
          <p:cNvSpPr>
            <a:spLocks noGrp="1"/>
          </p:cNvSpPr>
          <p:nvPr>
            <p:ph type="body" sz="quarter" idx="10"/>
          </p:nvPr>
        </p:nvSpPr>
        <p:spPr>
          <a:xfrm>
            <a:off x="440114" y="2141524"/>
            <a:ext cx="3923922" cy="276999"/>
          </a:xfrm>
        </p:spPr>
        <p:txBody>
          <a:bodyPr/>
          <a:lstStyle/>
          <a:p>
            <a:r>
              <a:rPr lang="vi-VN" dirty="0"/>
              <a:t>Tổng Quan Dự Án</a:t>
            </a:r>
            <a:endParaRPr lang="en-US" dirty="0"/>
          </a:p>
        </p:txBody>
      </p:sp>
      <p:sp>
        <p:nvSpPr>
          <p:cNvPr id="9" name="Title 8">
            <a:extLst>
              <a:ext uri="{FF2B5EF4-FFF2-40B4-BE49-F238E27FC236}">
                <a16:creationId xmlns:a16="http://schemas.microsoft.com/office/drawing/2014/main" id="{9E97D67D-6846-40DB-927B-FCD25F265911}"/>
              </a:ext>
            </a:extLst>
          </p:cNvPr>
          <p:cNvSpPr>
            <a:spLocks noGrp="1"/>
          </p:cNvSpPr>
          <p:nvPr>
            <p:ph type="title"/>
          </p:nvPr>
        </p:nvSpPr>
        <p:spPr>
          <a:xfrm>
            <a:off x="440114" y="1417313"/>
            <a:ext cx="5433148" cy="369332"/>
          </a:xfrm>
        </p:spPr>
        <p:txBody>
          <a:bodyPr/>
          <a:lstStyle/>
          <a:p>
            <a:r>
              <a:rPr lang="vi-VN" sz="2400" dirty="0"/>
              <a:t>Dự Án Thay Mới Dây Cáp Tại Khu Vực Phía Bắc Quincy</a:t>
            </a:r>
            <a:endParaRPr lang="en-US" sz="2400" dirty="0"/>
          </a:p>
        </p:txBody>
      </p:sp>
      <p:pic>
        <p:nvPicPr>
          <p:cNvPr id="12" name="Picture Placeholder 11">
            <a:extLst>
              <a:ext uri="{FF2B5EF4-FFF2-40B4-BE49-F238E27FC236}">
                <a16:creationId xmlns:a16="http://schemas.microsoft.com/office/drawing/2014/main" id="{928F75B3-A588-4CC2-B68B-6E4E008916B7}"/>
              </a:ext>
            </a:extLst>
          </p:cNvPr>
          <p:cNvPicPr>
            <a:picLocks noGrp="1" noChangeAspect="1"/>
          </p:cNvPicPr>
          <p:nvPr>
            <p:ph type="pic" sz="quarter" idx="13"/>
          </p:nvPr>
        </p:nvPicPr>
        <p:blipFill rotWithShape="1">
          <a:blip r:embed="rId2"/>
          <a:srcRect l="6250" t="837" r="28290" b="1131"/>
          <a:stretch/>
        </p:blipFill>
        <p:spPr bwMode="gray">
          <a:xfrm>
            <a:off x="6438695" y="2452280"/>
            <a:ext cx="1947600" cy="1947600"/>
          </a:xfrm>
        </p:spPr>
      </p:pic>
      <p:pic>
        <p:nvPicPr>
          <p:cNvPr id="17" name="Picture Placeholder 16"/>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287" t="9947" b="14664"/>
          <a:stretch/>
        </p:blipFill>
        <p:spPr>
          <a:xfrm>
            <a:off x="3003654" y="3530261"/>
            <a:ext cx="6140346" cy="3327739"/>
          </a:xfrm>
        </p:spPr>
      </p:pic>
      <p:pic>
        <p:nvPicPr>
          <p:cNvPr id="23" name="Picture Placeholder 22"/>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6573" t="10690" r="14108" b="2593"/>
          <a:stretch/>
        </p:blipFill>
        <p:spPr/>
      </p:pic>
    </p:spTree>
    <p:extLst>
      <p:ext uri="{BB962C8B-B14F-4D97-AF65-F5344CB8AC3E}">
        <p14:creationId xmlns:p14="http://schemas.microsoft.com/office/powerpoint/2010/main" val="28948383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F67ED68A-A3C8-A544-AD03-0544D5E86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672"/>
          <a:stretch>
            <a:fillRect/>
          </a:stretch>
        </p:blipFill>
        <p:spPr bwMode="auto">
          <a:xfrm>
            <a:off x="3651222" y="1196526"/>
            <a:ext cx="5060778" cy="3840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itle 24">
            <a:extLst>
              <a:ext uri="{FF2B5EF4-FFF2-40B4-BE49-F238E27FC236}">
                <a16:creationId xmlns:a16="http://schemas.microsoft.com/office/drawing/2014/main" id="{D660D4C3-E1BD-4833-84CF-6E147039DCA5}"/>
              </a:ext>
            </a:extLst>
          </p:cNvPr>
          <p:cNvSpPr>
            <a:spLocks noGrp="1"/>
          </p:cNvSpPr>
          <p:nvPr>
            <p:ph type="title"/>
          </p:nvPr>
        </p:nvSpPr>
        <p:spPr>
          <a:xfrm>
            <a:off x="431801" y="361387"/>
            <a:ext cx="8280400" cy="369332"/>
          </a:xfrm>
        </p:spPr>
        <p:txBody>
          <a:bodyPr wrap="square" anchor="t">
            <a:normAutofit/>
          </a:bodyPr>
          <a:lstStyle/>
          <a:p>
            <a:r>
              <a:rPr lang="vi-VN" dirty="0"/>
              <a:t>Thi Công Hệ Thống Ống Dẫn</a:t>
            </a:r>
            <a:endParaRPr lang="en-US" dirty="0"/>
          </a:p>
        </p:txBody>
      </p:sp>
      <p:sp>
        <p:nvSpPr>
          <p:cNvPr id="46" name="Text Placeholder 45">
            <a:extLst>
              <a:ext uri="{FF2B5EF4-FFF2-40B4-BE49-F238E27FC236}">
                <a16:creationId xmlns:a16="http://schemas.microsoft.com/office/drawing/2014/main" id="{09932532-3891-4C79-872F-C3677099080F}"/>
              </a:ext>
            </a:extLst>
          </p:cNvPr>
          <p:cNvSpPr>
            <a:spLocks noGrp="1"/>
          </p:cNvSpPr>
          <p:nvPr>
            <p:ph type="body" sz="quarter" idx="16"/>
          </p:nvPr>
        </p:nvSpPr>
        <p:spPr>
          <a:xfrm>
            <a:off x="432000" y="1411200"/>
            <a:ext cx="3960000" cy="4588156"/>
          </a:xfrm>
        </p:spPr>
        <p:txBody>
          <a:bodyPr wrap="square" anchor="t">
            <a:normAutofit/>
          </a:bodyPr>
          <a:lstStyle/>
          <a:p>
            <a:r>
              <a:rPr lang="vi-VN" dirty="0"/>
              <a:t>Trình Tự Thi Công</a:t>
            </a:r>
            <a:endParaRPr lang="en-US" dirty="0"/>
          </a:p>
          <a:p>
            <a:pPr marL="342900" lvl="0" indent="-342900">
              <a:buFont typeface="+mj-lt"/>
              <a:buAutoNum type="arabicPeriod"/>
            </a:pPr>
            <a:r>
              <a:rPr lang="vi-VN" b="0" dirty="0">
                <a:solidFill>
                  <a:schemeClr val="tx1"/>
                </a:solidFill>
              </a:rPr>
              <a:t>Cưa cắt vỉa hè</a:t>
            </a:r>
            <a:endParaRPr lang="en-US" b="0" dirty="0">
              <a:solidFill>
                <a:schemeClr val="tx1"/>
              </a:solidFill>
            </a:endParaRPr>
          </a:p>
          <a:p>
            <a:pPr marL="342900" lvl="0" indent="-342900">
              <a:buFont typeface="+mj-lt"/>
              <a:buAutoNum type="arabicPeriod"/>
            </a:pPr>
            <a:r>
              <a:rPr lang="vi-VN" b="0" dirty="0">
                <a:solidFill>
                  <a:schemeClr val="tx1"/>
                </a:solidFill>
              </a:rPr>
              <a:t>Đào rãnh</a:t>
            </a:r>
            <a:endParaRPr lang="en-US" b="0" dirty="0">
              <a:solidFill>
                <a:schemeClr val="tx1"/>
              </a:solidFill>
            </a:endParaRPr>
          </a:p>
          <a:p>
            <a:pPr marL="342900" lvl="0" indent="-342900">
              <a:buFont typeface="+mj-lt"/>
              <a:buAutoNum type="arabicPeriod"/>
            </a:pPr>
            <a:r>
              <a:rPr lang="vi-VN" b="0" dirty="0">
                <a:solidFill>
                  <a:schemeClr val="tx1"/>
                </a:solidFill>
              </a:rPr>
              <a:t>Lắp đặt ống dẫn</a:t>
            </a:r>
            <a:endParaRPr lang="en-US" b="0" dirty="0">
              <a:solidFill>
                <a:schemeClr val="tx1"/>
              </a:solidFill>
            </a:endParaRPr>
          </a:p>
          <a:p>
            <a:pPr marL="342900" lvl="0" indent="-342900">
              <a:buFont typeface="+mj-lt"/>
              <a:buAutoNum type="arabicPeriod"/>
            </a:pPr>
            <a:r>
              <a:rPr lang="vi-VN" b="0" dirty="0">
                <a:solidFill>
                  <a:schemeClr val="tx1"/>
                </a:solidFill>
              </a:rPr>
              <a:t>Chèn lấp rãnh</a:t>
            </a:r>
            <a:endParaRPr lang="en-US" b="0" dirty="0">
              <a:solidFill>
                <a:schemeClr val="tx1"/>
              </a:solidFill>
            </a:endParaRPr>
          </a:p>
          <a:p>
            <a:pPr marL="342900" lvl="0" indent="-342900">
              <a:buFont typeface="+mj-lt"/>
              <a:buAutoNum type="arabicPeriod"/>
            </a:pPr>
            <a:r>
              <a:rPr lang="vi-VN" b="0" dirty="0">
                <a:solidFill>
                  <a:schemeClr val="tx1"/>
                </a:solidFill>
              </a:rPr>
              <a:t>Phục hồi tạm thời</a:t>
            </a:r>
            <a:endParaRPr lang="en-US" b="0" dirty="0">
              <a:solidFill>
                <a:schemeClr val="tx1"/>
              </a:solidFill>
            </a:endParaRPr>
          </a:p>
          <a:p>
            <a:pPr marL="342900" lvl="0" indent="-342900">
              <a:buFont typeface="+mj-lt"/>
              <a:buAutoNum type="arabicPeriod"/>
            </a:pPr>
            <a:r>
              <a:rPr lang="vi-VN" b="0" dirty="0">
                <a:solidFill>
                  <a:schemeClr val="tx1"/>
                </a:solidFill>
              </a:rPr>
              <a:t>Kéo cáp</a:t>
            </a:r>
            <a:endParaRPr lang="en-US" b="0" dirty="0">
              <a:solidFill>
                <a:schemeClr val="tx1"/>
              </a:solidFill>
            </a:endParaRPr>
          </a:p>
          <a:p>
            <a:pPr marL="342900" lvl="0" indent="-342900">
              <a:buFont typeface="+mj-lt"/>
              <a:buAutoNum type="arabicPeriod"/>
            </a:pPr>
            <a:r>
              <a:rPr lang="vi-VN" b="0" dirty="0">
                <a:solidFill>
                  <a:schemeClr val="tx1"/>
                </a:solidFill>
              </a:rPr>
              <a:t>Nối cáp</a:t>
            </a:r>
            <a:endParaRPr lang="en-US" b="0" dirty="0">
              <a:solidFill>
                <a:schemeClr val="tx1"/>
              </a:solidFill>
            </a:endParaRPr>
          </a:p>
          <a:p>
            <a:pPr marL="342900" lvl="0" indent="-342900">
              <a:buFont typeface="+mj-lt"/>
              <a:buAutoNum type="arabicPeriod"/>
            </a:pPr>
            <a:r>
              <a:rPr lang="vi-VN" b="0" dirty="0">
                <a:solidFill>
                  <a:schemeClr val="tx1"/>
                </a:solidFill>
              </a:rPr>
              <a:t>Phục hồi lâu dài</a:t>
            </a:r>
            <a:endParaRPr lang="en-US" b="0" dirty="0">
              <a:solidFill>
                <a:schemeClr val="tx1"/>
              </a:solidFill>
            </a:endParaRPr>
          </a:p>
        </p:txBody>
      </p:sp>
      <p:sp>
        <p:nvSpPr>
          <p:cNvPr id="6" name="Footer Placeholder 5">
            <a:extLst>
              <a:ext uri="{FF2B5EF4-FFF2-40B4-BE49-F238E27FC236}">
                <a16:creationId xmlns:a16="http://schemas.microsoft.com/office/drawing/2014/main" id="{1FF0E7A7-8119-4D22-9193-C511BE8F2E8E}"/>
              </a:ext>
            </a:extLst>
          </p:cNvPr>
          <p:cNvSpPr>
            <a:spLocks noGrp="1"/>
          </p:cNvSpPr>
          <p:nvPr>
            <p:ph type="ftr" sz="quarter" idx="19"/>
          </p:nvPr>
        </p:nvSpPr>
        <p:spPr>
          <a:xfrm>
            <a:off x="1343858" y="6352053"/>
            <a:ext cx="6547605" cy="169277"/>
          </a:xfrm>
        </p:spPr>
        <p:txBody>
          <a:bodyPr wrap="square" anchor="b">
            <a:normAutofit/>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Tree>
    <p:extLst>
      <p:ext uri="{BB962C8B-B14F-4D97-AF65-F5344CB8AC3E}">
        <p14:creationId xmlns:p14="http://schemas.microsoft.com/office/powerpoint/2010/main" val="324702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16"/>
          </p:nvPr>
        </p:nvSpPr>
        <p:spPr>
          <a:xfrm>
            <a:off x="3649664" y="1411200"/>
            <a:ext cx="4241799" cy="3491000"/>
          </a:xfrm>
        </p:spPr>
        <p:txBody>
          <a:bodyPr/>
          <a:lstStyle/>
          <a:p>
            <a:pPr lvl="2"/>
            <a:endParaRPr lang="en-US" altLang="en-US" dirty="0"/>
          </a:p>
          <a:p>
            <a:pPr lvl="2"/>
            <a:endParaRPr lang="en-GB" dirty="0"/>
          </a:p>
          <a:p>
            <a:pPr lvl="5"/>
            <a:endParaRPr lang="en-GB" dirty="0"/>
          </a:p>
        </p:txBody>
      </p:sp>
      <p:sp>
        <p:nvSpPr>
          <p:cNvPr id="3" name="Footer Placeholder 2">
            <a:extLst>
              <a:ext uri="{FF2B5EF4-FFF2-40B4-BE49-F238E27FC236}">
                <a16:creationId xmlns:a16="http://schemas.microsoft.com/office/drawing/2014/main" id="{06CC31ED-D280-4FD9-AC1C-4F0101A83AE3}"/>
              </a:ext>
            </a:extLst>
          </p:cNvPr>
          <p:cNvSpPr>
            <a:spLocks noGrp="1"/>
          </p:cNvSpPr>
          <p:nvPr>
            <p:ph type="ftr" sz="quarter" idx="17"/>
          </p:nvPr>
        </p:nvSpPr>
        <p:spPr/>
        <p:txBody>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vi-VN" dirty="0"/>
              <a:t>Cam Kết Của Chúng Tôi</a:t>
            </a:r>
            <a:endParaRPr lang="en-US" dirty="0"/>
          </a:p>
        </p:txBody>
      </p:sp>
      <p:sp>
        <p:nvSpPr>
          <p:cNvPr id="7" name="Text Placeholder 32">
            <a:extLst>
              <a:ext uri="{FF2B5EF4-FFF2-40B4-BE49-F238E27FC236}">
                <a16:creationId xmlns:a16="http://schemas.microsoft.com/office/drawing/2014/main" id="{198072DC-00ED-714C-AC8F-54F3D65691E1}"/>
              </a:ext>
            </a:extLst>
          </p:cNvPr>
          <p:cNvSpPr txBox="1">
            <a:spLocks/>
          </p:cNvSpPr>
          <p:nvPr/>
        </p:nvSpPr>
        <p:spPr bwMode="auto">
          <a:xfrm>
            <a:off x="339969" y="1411200"/>
            <a:ext cx="2649416" cy="2985433"/>
          </a:xfrm>
          <a:prstGeom prst="rect">
            <a:avLst/>
          </a:prstGeom>
          <a:solidFill>
            <a:srgbClr val="0070C0"/>
          </a:solidFill>
          <a:ln>
            <a:solidFill>
              <a:schemeClr val="bg1">
                <a:lumMod val="75000"/>
              </a:schemeClr>
            </a:solidFill>
          </a:ln>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164592" fontAlgn="b">
              <a:spcBef>
                <a:spcPts val="600"/>
              </a:spcBef>
            </a:pPr>
            <a:endParaRPr lang="en-GB" sz="1600" dirty="0">
              <a:solidFill>
                <a:schemeClr val="bg1"/>
              </a:solidFill>
            </a:endParaRPr>
          </a:p>
          <a:p>
            <a:r>
              <a:rPr lang="vi-VN" dirty="0">
                <a:solidFill>
                  <a:schemeClr val="bg1"/>
                </a:solidFill>
              </a:rPr>
              <a:t>Đội của chúng tôi cam kết sẽ nỗ lực hết sức có thể để cập nhật cho các bên liên quan của dự án những thông tin dự án mới nhất liên quan đến hoạt động xây dựng và quản lý giao thông. </a:t>
            </a:r>
            <a:endParaRPr lang="en-US" dirty="0">
              <a:solidFill>
                <a:schemeClr val="bg1"/>
              </a:solidFill>
            </a:endParaRPr>
          </a:p>
          <a:p>
            <a:pPr marL="164592"/>
            <a:endParaRPr lang="en-GB" sz="1400" dirty="0">
              <a:solidFill>
                <a:schemeClr val="bg1"/>
              </a:solidFill>
            </a:endParaRPr>
          </a:p>
        </p:txBody>
      </p:sp>
      <p:pic>
        <p:nvPicPr>
          <p:cNvPr id="6" name="Picture 5">
            <a:extLst>
              <a:ext uri="{FF2B5EF4-FFF2-40B4-BE49-F238E27FC236}">
                <a16:creationId xmlns:a16="http://schemas.microsoft.com/office/drawing/2014/main" id="{2F95E927-372F-8C44-88B4-30930EB84CA4}"/>
              </a:ext>
            </a:extLst>
          </p:cNvPr>
          <p:cNvPicPr>
            <a:picLocks noChangeAspect="1"/>
          </p:cNvPicPr>
          <p:nvPr/>
        </p:nvPicPr>
        <p:blipFill>
          <a:blip r:embed="rId2"/>
          <a:srcRect/>
          <a:stretch/>
        </p:blipFill>
        <p:spPr>
          <a:xfrm>
            <a:off x="4001402" y="858852"/>
            <a:ext cx="4002191" cy="5203547"/>
          </a:xfrm>
          <a:prstGeom prst="rect">
            <a:avLst/>
          </a:prstGeom>
          <a:effectLst>
            <a:innerShdw blurRad="114300">
              <a:prstClr val="black"/>
            </a:innerShdw>
          </a:effectLst>
        </p:spPr>
      </p:pic>
    </p:spTree>
    <p:extLst>
      <p:ext uri="{BB962C8B-B14F-4D97-AF65-F5344CB8AC3E}">
        <p14:creationId xmlns:p14="http://schemas.microsoft.com/office/powerpoint/2010/main" val="20600100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16"/>
          </p:nvPr>
        </p:nvSpPr>
        <p:spPr>
          <a:xfrm>
            <a:off x="431801" y="1234967"/>
            <a:ext cx="7903308" cy="4062651"/>
          </a:xfrm>
        </p:spPr>
        <p:txBody>
          <a:bodyPr/>
          <a:lstStyle/>
          <a:p>
            <a:pPr marL="285750" indent="-285750">
              <a:buFont typeface="Arial" panose="020B0604020202020204" pitchFamily="34" charset="0"/>
              <a:buChar char="•"/>
            </a:pPr>
            <a:r>
              <a:rPr lang="vi-VN" sz="1650" b="0" dirty="0">
                <a:solidFill>
                  <a:schemeClr val="tx1"/>
                </a:solidFill>
              </a:rPr>
              <a:t>Trang web riêng cho dự án</a:t>
            </a:r>
            <a:endParaRPr lang="en-US" sz="1650" b="0" dirty="0">
              <a:solidFill>
                <a:schemeClr val="tx1"/>
              </a:solidFill>
            </a:endParaRPr>
          </a:p>
          <a:p>
            <a:pPr marL="285750" indent="-285750">
              <a:buFont typeface="Arial" panose="020B0604020202020204" pitchFamily="34" charset="0"/>
              <a:buChar char="•"/>
            </a:pPr>
            <a:r>
              <a:rPr lang="vi-VN" sz="1650" b="0" dirty="0">
                <a:solidFill>
                  <a:schemeClr val="tx1"/>
                </a:solidFill>
              </a:rPr>
              <a:t>Chương trình email tin tức xây dựng</a:t>
            </a:r>
            <a:endParaRPr lang="en-US" sz="1650" b="0" dirty="0">
              <a:solidFill>
                <a:schemeClr val="tx1"/>
              </a:solidFill>
            </a:endParaRPr>
          </a:p>
          <a:p>
            <a:pPr marL="285750" indent="-285750">
              <a:buFont typeface="Arial" panose="020B0604020202020204" pitchFamily="34" charset="0"/>
              <a:buChar char="•"/>
            </a:pPr>
            <a:r>
              <a:rPr lang="vi-VN" sz="1650" b="0" dirty="0">
                <a:solidFill>
                  <a:schemeClr val="tx1"/>
                </a:solidFill>
              </a:rPr>
              <a:t>Đường dây nóng miễn phí cũng như các nguồn lực địa phương khác cho cộng đồng</a:t>
            </a:r>
            <a:endParaRPr lang="en-US" sz="1650" b="0" dirty="0">
              <a:solidFill>
                <a:schemeClr val="tx1"/>
              </a:solidFill>
            </a:endParaRPr>
          </a:p>
          <a:p>
            <a:pPr marL="285750" indent="-285750">
              <a:buFont typeface="Arial" panose="020B0604020202020204" pitchFamily="34" charset="0"/>
              <a:buChar char="•"/>
            </a:pPr>
            <a:r>
              <a:rPr lang="vi-VN" sz="1650" b="0" dirty="0">
                <a:solidFill>
                  <a:schemeClr val="tx1"/>
                </a:solidFill>
              </a:rPr>
              <a:t>Chương trình tham quan tự do trực tuyến về hoạt động xây dựng</a:t>
            </a:r>
            <a:endParaRPr lang="en-US" sz="1650" b="0" dirty="0">
              <a:solidFill>
                <a:schemeClr val="tx1"/>
              </a:solidFill>
            </a:endParaRPr>
          </a:p>
          <a:p>
            <a:pPr marL="285750" indent="-285750">
              <a:buFont typeface="Arial" panose="020B0604020202020204" pitchFamily="34" charset="0"/>
              <a:buChar char="•"/>
            </a:pPr>
            <a:r>
              <a:rPr lang="vi-VN" sz="1650" b="0" dirty="0">
                <a:solidFill>
                  <a:schemeClr val="tx1"/>
                </a:solidFill>
              </a:rPr>
              <a:t>Chương trình tiếp cận tận nơi được thiết kế để thông báo cho chủ nhà gần dự án về hoạt động xây dựng sắp tới và trả lời trực tiếp câu hỏi của các chủ nhà này</a:t>
            </a:r>
            <a:endParaRPr lang="en-US" sz="1650" b="0" dirty="0">
              <a:solidFill>
                <a:schemeClr val="tx1"/>
              </a:solidFill>
            </a:endParaRPr>
          </a:p>
          <a:p>
            <a:pPr marL="285750" indent="-285750">
              <a:buFont typeface="Arial" panose="020B0604020202020204" pitchFamily="34" charset="0"/>
              <a:buChar char="•"/>
            </a:pPr>
            <a:r>
              <a:rPr lang="vi-VN" sz="1650" b="0" dirty="0">
                <a:solidFill>
                  <a:schemeClr val="tx1"/>
                </a:solidFill>
              </a:rPr>
              <a:t>Giám Đốc Phụ Trách Tương Tác Cộng Đồng tại Quincy</a:t>
            </a:r>
            <a:endParaRPr lang="en-US" sz="1650" b="0" dirty="0">
              <a:solidFill>
                <a:schemeClr val="tx1"/>
              </a:solidFill>
            </a:endParaRPr>
          </a:p>
          <a:p>
            <a:endParaRPr lang="en-GB" sz="2000" b="0" dirty="0">
              <a:solidFill>
                <a:schemeClr val="tx1"/>
              </a:solidFill>
            </a:endParaRPr>
          </a:p>
          <a:p>
            <a:pPr lvl="2"/>
            <a:endParaRPr lang="en-GB" dirty="0"/>
          </a:p>
          <a:p>
            <a:pPr lvl="5"/>
            <a:endParaRPr lang="en-GB" dirty="0"/>
          </a:p>
        </p:txBody>
      </p:sp>
      <p:sp>
        <p:nvSpPr>
          <p:cNvPr id="3" name="Footer Placeholder 2">
            <a:extLst>
              <a:ext uri="{FF2B5EF4-FFF2-40B4-BE49-F238E27FC236}">
                <a16:creationId xmlns:a16="http://schemas.microsoft.com/office/drawing/2014/main" id="{06CC31ED-D280-4FD9-AC1C-4F0101A83AE3}"/>
              </a:ext>
            </a:extLst>
          </p:cNvPr>
          <p:cNvSpPr>
            <a:spLocks noGrp="1"/>
          </p:cNvSpPr>
          <p:nvPr>
            <p:ph type="ftr" sz="quarter" idx="17"/>
          </p:nvPr>
        </p:nvSpPr>
        <p:spPr/>
        <p:txBody>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vi-VN" dirty="0"/>
              <a:t>Cam kết của chúng tôi (tiếp theo)</a:t>
            </a:r>
            <a:endParaRPr lang="en-US" dirty="0"/>
          </a:p>
        </p:txBody>
      </p:sp>
      <p:pic>
        <p:nvPicPr>
          <p:cNvPr id="5" name="Picture 4">
            <a:extLst>
              <a:ext uri="{FF2B5EF4-FFF2-40B4-BE49-F238E27FC236}">
                <a16:creationId xmlns:a16="http://schemas.microsoft.com/office/drawing/2014/main" id="{51C2FE1D-E53E-8643-A4A7-47BE2F61C8B9}"/>
              </a:ext>
            </a:extLst>
          </p:cNvPr>
          <p:cNvPicPr>
            <a:picLocks noChangeAspect="1"/>
          </p:cNvPicPr>
          <p:nvPr/>
        </p:nvPicPr>
        <p:blipFill>
          <a:blip r:embed="rId2"/>
          <a:stretch>
            <a:fillRect/>
          </a:stretch>
        </p:blipFill>
        <p:spPr>
          <a:xfrm>
            <a:off x="1737360" y="4395461"/>
            <a:ext cx="5669280" cy="1743471"/>
          </a:xfrm>
          <a:prstGeom prst="rect">
            <a:avLst/>
          </a:prstGeom>
        </p:spPr>
      </p:pic>
    </p:spTree>
    <p:extLst>
      <p:ext uri="{BB962C8B-B14F-4D97-AF65-F5344CB8AC3E}">
        <p14:creationId xmlns:p14="http://schemas.microsoft.com/office/powerpoint/2010/main" val="27660331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FAFF14-AE2A-4DF6-920F-636DC88BB71D}"/>
              </a:ext>
            </a:extLst>
          </p:cNvPr>
          <p:cNvSpPr>
            <a:spLocks noGrp="1"/>
          </p:cNvSpPr>
          <p:nvPr>
            <p:ph type="ftr" sz="quarter" idx="4294967295"/>
          </p:nvPr>
        </p:nvSpPr>
        <p:spPr>
          <a:xfrm>
            <a:off x="2597150" y="6351588"/>
            <a:ext cx="6546850" cy="169862"/>
          </a:xfrm>
        </p:spPr>
        <p:txBody>
          <a:bodyPr/>
          <a:lstStyle/>
          <a:p>
            <a:pPr>
              <a:tabLst>
                <a:tab pos="989013" algn="l"/>
              </a:tabLst>
            </a:pPr>
            <a:r>
              <a:rPr lang="fr-FR" dirty="0"/>
              <a:t>| [Insert document title] | [Insert date]</a:t>
            </a:r>
          </a:p>
        </p:txBody>
      </p:sp>
    </p:spTree>
    <p:extLst>
      <p:ext uri="{BB962C8B-B14F-4D97-AF65-F5344CB8AC3E}">
        <p14:creationId xmlns:p14="http://schemas.microsoft.com/office/powerpoint/2010/main" val="2818975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77C646-AD6E-BA4B-9C37-7985FA27D94D}"/>
              </a:ext>
            </a:extLst>
          </p:cNvPr>
          <p:cNvSpPr>
            <a:spLocks noGrp="1"/>
          </p:cNvSpPr>
          <p:nvPr>
            <p:ph type="ftr" sz="quarter" idx="17"/>
          </p:nvPr>
        </p:nvSpPr>
        <p:spPr/>
        <p:txBody>
          <a:bodyPr/>
          <a:lstStyle/>
          <a:p>
            <a:pPr>
              <a:tabLst>
                <a:tab pos="989013" algn="l"/>
              </a:tabLst>
            </a:pPr>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4" name="Title 3">
            <a:extLst>
              <a:ext uri="{FF2B5EF4-FFF2-40B4-BE49-F238E27FC236}">
                <a16:creationId xmlns:a16="http://schemas.microsoft.com/office/drawing/2014/main" id="{3CED60AF-563C-5D4E-84AC-5EDBD3B63F44}"/>
              </a:ext>
            </a:extLst>
          </p:cNvPr>
          <p:cNvSpPr>
            <a:spLocks noGrp="1"/>
          </p:cNvSpPr>
          <p:nvPr>
            <p:ph type="title"/>
          </p:nvPr>
        </p:nvSpPr>
        <p:spPr/>
        <p:txBody>
          <a:bodyPr/>
          <a:lstStyle/>
          <a:p>
            <a:r>
              <a:rPr lang="vi-VN" dirty="0"/>
              <a:t>Nhóm Dự Án</a:t>
            </a:r>
            <a:endParaRPr lang="en-US" dirty="0"/>
          </a:p>
        </p:txBody>
      </p:sp>
      <p:sp>
        <p:nvSpPr>
          <p:cNvPr id="6" name="TextBox 5">
            <a:extLst>
              <a:ext uri="{FF2B5EF4-FFF2-40B4-BE49-F238E27FC236}">
                <a16:creationId xmlns:a16="http://schemas.microsoft.com/office/drawing/2014/main" id="{810AB81D-785C-CF4A-899F-51C847231DED}"/>
              </a:ext>
            </a:extLst>
          </p:cNvPr>
          <p:cNvSpPr txBox="1"/>
          <p:nvPr/>
        </p:nvSpPr>
        <p:spPr bwMode="auto">
          <a:xfrm>
            <a:off x="3072384" y="4645152"/>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algn="l">
              <a:spcAft>
                <a:spcPts val="600"/>
              </a:spcAft>
              <a:buClr>
                <a:schemeClr val="tx1"/>
              </a:buClr>
            </a:pPr>
            <a:endParaRPr lang="en-US" sz="1800" b="0" kern="0" dirty="0" err="1">
              <a:solidFill>
                <a:schemeClr val="tx1"/>
              </a:solidFill>
              <a:latin typeface="+mn-lt"/>
              <a:ea typeface="+mn-ea"/>
            </a:endParaRPr>
          </a:p>
        </p:txBody>
      </p:sp>
      <p:graphicFrame>
        <p:nvGraphicFramePr>
          <p:cNvPr id="7" name="Table 6">
            <a:extLst>
              <a:ext uri="{FF2B5EF4-FFF2-40B4-BE49-F238E27FC236}">
                <a16:creationId xmlns:a16="http://schemas.microsoft.com/office/drawing/2014/main" id="{4579E348-2EB9-5D4B-8020-A059184FA067}"/>
              </a:ext>
            </a:extLst>
          </p:cNvPr>
          <p:cNvGraphicFramePr>
            <a:graphicFrameLocks noGrp="1"/>
          </p:cNvGraphicFramePr>
          <p:nvPr>
            <p:extLst>
              <p:ext uri="{D42A27DB-BD31-4B8C-83A1-F6EECF244321}">
                <p14:modId xmlns:p14="http://schemas.microsoft.com/office/powerpoint/2010/main" val="1810062701"/>
              </p:ext>
            </p:extLst>
          </p:nvPr>
        </p:nvGraphicFramePr>
        <p:xfrm>
          <a:off x="292001" y="975357"/>
          <a:ext cx="8523754" cy="4423488"/>
        </p:xfrm>
        <a:graphic>
          <a:graphicData uri="http://schemas.openxmlformats.org/drawingml/2006/table">
            <a:tbl>
              <a:tblPr firstRow="1" bandRow="1">
                <a:tableStyleId>{5C22544A-7EE6-4342-B048-85BDC9FD1C3A}</a:tableStyleId>
              </a:tblPr>
              <a:tblGrid>
                <a:gridCol w="4261877">
                  <a:extLst>
                    <a:ext uri="{9D8B030D-6E8A-4147-A177-3AD203B41FA5}">
                      <a16:colId xmlns:a16="http://schemas.microsoft.com/office/drawing/2014/main" val="3377496321"/>
                    </a:ext>
                  </a:extLst>
                </a:gridCol>
                <a:gridCol w="4261877">
                  <a:extLst>
                    <a:ext uri="{9D8B030D-6E8A-4147-A177-3AD203B41FA5}">
                      <a16:colId xmlns:a16="http://schemas.microsoft.com/office/drawing/2014/main" val="2278131324"/>
                    </a:ext>
                  </a:extLst>
                </a:gridCol>
              </a:tblGrid>
              <a:tr h="263404">
                <a:tc>
                  <a:txBody>
                    <a:bodyPr/>
                    <a:lstStyle/>
                    <a:p>
                      <a:pPr algn="ctr"/>
                      <a:r>
                        <a:rPr lang="en-US" sz="1400" dirty="0"/>
                        <a:t>Name</a:t>
                      </a:r>
                    </a:p>
                  </a:txBody>
                  <a:tcPr/>
                </a:tc>
                <a:tc>
                  <a:txBody>
                    <a:bodyPr/>
                    <a:lstStyle/>
                    <a:p>
                      <a:pPr algn="ctr"/>
                      <a:r>
                        <a:rPr lang="en-US" sz="1400" dirty="0"/>
                        <a:t>Title</a:t>
                      </a:r>
                    </a:p>
                  </a:txBody>
                  <a:tcPr/>
                </a:tc>
                <a:extLst>
                  <a:ext uri="{0D108BD9-81ED-4DB2-BD59-A6C34878D82A}">
                    <a16:rowId xmlns:a16="http://schemas.microsoft.com/office/drawing/2014/main" val="2198579571"/>
                  </a:ext>
                </a:extLst>
              </a:tr>
              <a:tr h="514836">
                <a:tc>
                  <a:txBody>
                    <a:bodyPr/>
                    <a:lstStyle/>
                    <a:p>
                      <a:pPr algn="ctr"/>
                      <a:r>
                        <a:rPr lang="en-US" sz="1400" dirty="0"/>
                        <a:t>Brian Dunn</a:t>
                      </a:r>
                    </a:p>
                  </a:txBody>
                  <a:tcPr/>
                </a:tc>
                <a:tc>
                  <a:txBody>
                    <a:bodyPr/>
                    <a:lstStyle/>
                    <a:p>
                      <a:pPr algn="ctr"/>
                      <a:r>
                        <a:rPr lang="vi-VN" sz="1200" b="1" dirty="0">
                          <a:solidFill>
                            <a:schemeClr val="dk1"/>
                          </a:solidFill>
                          <a:effectLst/>
                          <a:latin typeface="+mn-lt"/>
                          <a:ea typeface="+mn-ea"/>
                          <a:cs typeface="+mn-cs"/>
                        </a:rPr>
                        <a:t>Giám Đốc Dự Án</a:t>
                      </a:r>
                      <a:r>
                        <a:rPr lang="en-US" dirty="0">
                          <a:effectLst/>
                        </a:rPr>
                        <a:t> </a:t>
                      </a:r>
                      <a:endParaRPr lang="en-US" sz="1400" b="0" dirty="0"/>
                    </a:p>
                  </a:txBody>
                  <a:tcPr/>
                </a:tc>
                <a:extLst>
                  <a:ext uri="{0D108BD9-81ED-4DB2-BD59-A6C34878D82A}">
                    <a16:rowId xmlns:a16="http://schemas.microsoft.com/office/drawing/2014/main" val="2789612346"/>
                  </a:ext>
                </a:extLst>
              </a:tr>
              <a:tr h="514836">
                <a:tc>
                  <a:txBody>
                    <a:bodyPr/>
                    <a:lstStyle/>
                    <a:p>
                      <a:pPr algn="ctr"/>
                      <a:r>
                        <a:rPr lang="en-US" sz="1400" dirty="0"/>
                        <a:t>Phyllis Wall</a:t>
                      </a:r>
                    </a:p>
                  </a:txBody>
                  <a:tcPr/>
                </a:tc>
                <a:tc>
                  <a:txBody>
                    <a:bodyPr/>
                    <a:lstStyle/>
                    <a:p>
                      <a:pPr algn="ctr"/>
                      <a:r>
                        <a:rPr lang="vi-VN" sz="1200" b="1" dirty="0">
                          <a:solidFill>
                            <a:schemeClr val="dk1"/>
                          </a:solidFill>
                          <a:effectLst/>
                          <a:latin typeface="+mn-lt"/>
                          <a:ea typeface="+mn-ea"/>
                          <a:cs typeface="+mn-cs"/>
                        </a:rPr>
                        <a:t>Kỹ Sư Trưởng Kỹ Thuật Truyền Tải Ngầm</a:t>
                      </a:r>
                      <a:endParaRPr lang="en-US" sz="1200" b="1" dirty="0">
                        <a:solidFill>
                          <a:schemeClr val="dk1"/>
                        </a:solidFill>
                        <a:effectLst/>
                        <a:latin typeface="+mn-lt"/>
                        <a:ea typeface="+mn-ea"/>
                        <a:cs typeface="+mn-cs"/>
                      </a:endParaRPr>
                    </a:p>
                  </a:txBody>
                  <a:tcPr/>
                </a:tc>
                <a:extLst>
                  <a:ext uri="{0D108BD9-81ED-4DB2-BD59-A6C34878D82A}">
                    <a16:rowId xmlns:a16="http://schemas.microsoft.com/office/drawing/2014/main" val="1433348722"/>
                  </a:ext>
                </a:extLst>
              </a:tr>
              <a:tr h="514836">
                <a:tc>
                  <a:txBody>
                    <a:bodyPr/>
                    <a:lstStyle/>
                    <a:p>
                      <a:pPr algn="ctr"/>
                      <a:r>
                        <a:rPr lang="en-US" sz="1400" dirty="0"/>
                        <a:t>Kevin </a:t>
                      </a:r>
                      <a:r>
                        <a:rPr lang="en-US" sz="1400" dirty="0" err="1"/>
                        <a:t>O’Brion</a:t>
                      </a:r>
                      <a:endParaRPr lang="en-US" sz="1400" dirty="0"/>
                    </a:p>
                  </a:txBody>
                  <a:tcPr/>
                </a:tc>
                <a:tc>
                  <a:txBody>
                    <a:bodyPr/>
                    <a:lstStyle/>
                    <a:p>
                      <a:pPr algn="ctr"/>
                      <a:r>
                        <a:rPr lang="vi-VN" sz="1200" b="1" dirty="0">
                          <a:solidFill>
                            <a:schemeClr val="dk1"/>
                          </a:solidFill>
                          <a:effectLst/>
                          <a:latin typeface="+mn-lt"/>
                          <a:ea typeface="+mn-ea"/>
                          <a:cs typeface="+mn-cs"/>
                        </a:rPr>
                        <a:t>Trưởng Nhóm Khoa Học Môi Trường, Ban Cấp Phép Môi Trường New England</a:t>
                      </a:r>
                      <a:r>
                        <a:rPr lang="en-US" dirty="0">
                          <a:effectLst/>
                        </a:rPr>
                        <a:t> </a:t>
                      </a:r>
                      <a:endParaRPr lang="en-US" sz="1400" b="0" i="0" dirty="0">
                        <a:solidFill>
                          <a:schemeClr val="dk1"/>
                        </a:solidFill>
                        <a:effectLst/>
                        <a:latin typeface="+mn-lt"/>
                        <a:ea typeface="+mn-ea"/>
                        <a:cs typeface="+mn-cs"/>
                      </a:endParaRPr>
                    </a:p>
                  </a:txBody>
                  <a:tcPr/>
                </a:tc>
                <a:extLst>
                  <a:ext uri="{0D108BD9-81ED-4DB2-BD59-A6C34878D82A}">
                    <a16:rowId xmlns:a16="http://schemas.microsoft.com/office/drawing/2014/main" val="4189062917"/>
                  </a:ext>
                </a:extLst>
              </a:tr>
              <a:tr h="514836">
                <a:tc>
                  <a:txBody>
                    <a:bodyPr/>
                    <a:lstStyle/>
                    <a:p>
                      <a:pPr algn="ctr"/>
                      <a:r>
                        <a:rPr lang="en-US" sz="1400" dirty="0"/>
                        <a:t>David </a:t>
                      </a:r>
                      <a:r>
                        <a:rPr lang="en-US" sz="1400" dirty="0" err="1"/>
                        <a:t>Klinch</a:t>
                      </a:r>
                      <a:endParaRPr lang="en-US" sz="1400" dirty="0"/>
                    </a:p>
                  </a:txBody>
                  <a:tcPr/>
                </a:tc>
                <a:tc>
                  <a:txBody>
                    <a:bodyPr/>
                    <a:lstStyle/>
                    <a:p>
                      <a:pPr algn="ctr"/>
                      <a:r>
                        <a:rPr lang="vi-VN" sz="1200" b="1" dirty="0">
                          <a:solidFill>
                            <a:schemeClr val="dk1"/>
                          </a:solidFill>
                          <a:effectLst/>
                          <a:latin typeface="+mn-lt"/>
                          <a:ea typeface="+mn-ea"/>
                          <a:cs typeface="+mn-cs"/>
                        </a:rPr>
                        <a:t>Chuyên Gia Cấp Phép &amp; Giấy Phép</a:t>
                      </a:r>
                      <a:r>
                        <a:rPr lang="en-US" dirty="0">
                          <a:effectLst/>
                        </a:rPr>
                        <a:t> </a:t>
                      </a:r>
                      <a:endParaRPr lang="en-US" sz="1400" dirty="0">
                        <a:effectLst/>
                      </a:endParaRPr>
                    </a:p>
                  </a:txBody>
                  <a:tcPr/>
                </a:tc>
                <a:extLst>
                  <a:ext uri="{0D108BD9-81ED-4DB2-BD59-A6C34878D82A}">
                    <a16:rowId xmlns:a16="http://schemas.microsoft.com/office/drawing/2014/main" val="2609592803"/>
                  </a:ext>
                </a:extLst>
              </a:tr>
              <a:tr h="514836">
                <a:tc>
                  <a:txBody>
                    <a:bodyPr/>
                    <a:lstStyle/>
                    <a:p>
                      <a:pPr algn="ctr"/>
                      <a:r>
                        <a:rPr lang="en-US" sz="1400" dirty="0"/>
                        <a:t>Vic </a:t>
                      </a:r>
                      <a:r>
                        <a:rPr lang="en-US" sz="1400" dirty="0" err="1"/>
                        <a:t>Antoniello</a:t>
                      </a:r>
                      <a:endParaRPr lang="en-US" sz="1400" dirty="0"/>
                    </a:p>
                  </a:txBody>
                  <a:tcPr/>
                </a:tc>
                <a:tc>
                  <a:txBody>
                    <a:bodyPr/>
                    <a:lstStyle/>
                    <a:p>
                      <a:pPr algn="ctr"/>
                      <a:r>
                        <a:rPr lang="vi-VN" sz="1200" b="1" dirty="0">
                          <a:solidFill>
                            <a:schemeClr val="dk1"/>
                          </a:solidFill>
                          <a:effectLst/>
                          <a:latin typeface="+mn-lt"/>
                          <a:ea typeface="+mn-ea"/>
                          <a:cs typeface="+mn-cs"/>
                        </a:rPr>
                        <a:t>Kỹ Sư Chính</a:t>
                      </a:r>
                      <a:r>
                        <a:rPr lang="en-US" dirty="0">
                          <a:effectLst/>
                        </a:rPr>
                        <a:t> </a:t>
                      </a:r>
                      <a:endParaRPr lang="en-US" sz="1400" dirty="0">
                        <a:effectLst/>
                      </a:endParaRPr>
                    </a:p>
                  </a:txBody>
                  <a:tcPr/>
                </a:tc>
                <a:extLst>
                  <a:ext uri="{0D108BD9-81ED-4DB2-BD59-A6C34878D82A}">
                    <a16:rowId xmlns:a16="http://schemas.microsoft.com/office/drawing/2014/main" val="3244977958"/>
                  </a:ext>
                </a:extLst>
              </a:tr>
              <a:tr h="514836">
                <a:tc>
                  <a:txBody>
                    <a:bodyPr/>
                    <a:lstStyle/>
                    <a:p>
                      <a:pPr algn="ctr"/>
                      <a:r>
                        <a:rPr lang="en-US" sz="1400" dirty="0"/>
                        <a:t>Joseph Carroll</a:t>
                      </a:r>
                    </a:p>
                  </a:txBody>
                  <a:tcPr/>
                </a:tc>
                <a:tc>
                  <a:txBody>
                    <a:bodyPr/>
                    <a:lstStyle/>
                    <a:p>
                      <a:pPr algn="ctr"/>
                      <a:r>
                        <a:rPr lang="vi-VN" sz="1200" b="1" dirty="0">
                          <a:solidFill>
                            <a:schemeClr val="dk1"/>
                          </a:solidFill>
                          <a:effectLst/>
                          <a:latin typeface="+mn-lt"/>
                          <a:ea typeface="+mn-ea"/>
                          <a:cs typeface="+mn-cs"/>
                        </a:rPr>
                        <a:t>Giám Đốc Ban Khách Hàng &amp; Cộng Đồng</a:t>
                      </a:r>
                      <a:r>
                        <a:rPr lang="en-US" dirty="0">
                          <a:effectLst/>
                        </a:rPr>
                        <a:t> </a:t>
                      </a:r>
                      <a:endParaRPr lang="en-US" sz="1400" dirty="0">
                        <a:effectLst/>
                      </a:endParaRPr>
                    </a:p>
                  </a:txBody>
                  <a:tcPr/>
                </a:tc>
                <a:extLst>
                  <a:ext uri="{0D108BD9-81ED-4DB2-BD59-A6C34878D82A}">
                    <a16:rowId xmlns:a16="http://schemas.microsoft.com/office/drawing/2014/main" val="672932167"/>
                  </a:ext>
                </a:extLst>
              </a:tr>
              <a:tr h="514836">
                <a:tc>
                  <a:txBody>
                    <a:bodyPr/>
                    <a:lstStyle/>
                    <a:p>
                      <a:pPr algn="ctr"/>
                      <a:r>
                        <a:rPr lang="en-US" sz="1400" dirty="0"/>
                        <a:t>Joseph Cardinal </a:t>
                      </a:r>
                    </a:p>
                  </a:txBody>
                  <a:tcPr/>
                </a:tc>
                <a:tc>
                  <a:txBody>
                    <a:bodyPr/>
                    <a:lstStyle/>
                    <a:p>
                      <a:pPr algn="ctr"/>
                      <a:r>
                        <a:rPr lang="vi-VN" sz="1200" b="1" dirty="0">
                          <a:solidFill>
                            <a:schemeClr val="dk1"/>
                          </a:solidFill>
                          <a:effectLst/>
                          <a:latin typeface="+mn-lt"/>
                          <a:ea typeface="+mn-ea"/>
                          <a:cs typeface="+mn-cs"/>
                        </a:rPr>
                        <a:t>Trưởng Phòng Ban Khách Hàng &amp; Cộng Đồng</a:t>
                      </a:r>
                      <a:r>
                        <a:rPr lang="en-US" dirty="0">
                          <a:effectLst/>
                        </a:rPr>
                        <a:t> </a:t>
                      </a:r>
                      <a:endParaRPr lang="en-US" sz="1400" b="0" dirty="0"/>
                    </a:p>
                  </a:txBody>
                  <a:tcPr/>
                </a:tc>
                <a:extLst>
                  <a:ext uri="{0D108BD9-81ED-4DB2-BD59-A6C34878D82A}">
                    <a16:rowId xmlns:a16="http://schemas.microsoft.com/office/drawing/2014/main" val="2312453867"/>
                  </a:ext>
                </a:extLst>
              </a:tr>
              <a:tr h="514836">
                <a:tc>
                  <a:txBody>
                    <a:bodyPr/>
                    <a:lstStyle/>
                    <a:p>
                      <a:pPr algn="ctr"/>
                      <a:r>
                        <a:rPr lang="en-US" sz="1400" dirty="0"/>
                        <a:t>Danielle </a:t>
                      </a:r>
                      <a:r>
                        <a:rPr lang="en-US" sz="1400" dirty="0" err="1"/>
                        <a:t>Aretz</a:t>
                      </a:r>
                      <a:endParaRPr lang="en-US" sz="1400" dirty="0"/>
                    </a:p>
                  </a:txBody>
                  <a:tcPr/>
                </a:tc>
                <a:tc>
                  <a:txBody>
                    <a:bodyPr/>
                    <a:lstStyle/>
                    <a:p>
                      <a:pPr algn="ctr"/>
                      <a:r>
                        <a:rPr lang="vi-VN" sz="1200" b="1" dirty="0">
                          <a:solidFill>
                            <a:schemeClr val="dk1"/>
                          </a:solidFill>
                          <a:effectLst/>
                          <a:latin typeface="+mn-lt"/>
                          <a:ea typeface="+mn-ea"/>
                          <a:cs typeface="+mn-cs"/>
                        </a:rPr>
                        <a:t>Trưởng Nhóm Chuyên Gia Quan Hệ Các Bên Liên Quan</a:t>
                      </a:r>
                      <a:r>
                        <a:rPr lang="en-US" dirty="0">
                          <a:effectLst/>
                        </a:rPr>
                        <a:t> </a:t>
                      </a:r>
                      <a:endParaRPr lang="en-US" sz="1400" b="0" dirty="0"/>
                    </a:p>
                  </a:txBody>
                  <a:tcPr/>
                </a:tc>
                <a:extLst>
                  <a:ext uri="{0D108BD9-81ED-4DB2-BD59-A6C34878D82A}">
                    <a16:rowId xmlns:a16="http://schemas.microsoft.com/office/drawing/2014/main" val="3906339320"/>
                  </a:ext>
                </a:extLst>
              </a:tr>
            </a:tbl>
          </a:graphicData>
        </a:graphic>
      </p:graphicFrame>
    </p:spTree>
    <p:extLst>
      <p:ext uri="{BB962C8B-B14F-4D97-AF65-F5344CB8AC3E}">
        <p14:creationId xmlns:p14="http://schemas.microsoft.com/office/powerpoint/2010/main" val="41605192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72110-CEE9-4A4F-83A0-9825B4071538}"/>
              </a:ext>
            </a:extLst>
          </p:cNvPr>
          <p:cNvSpPr>
            <a:spLocks noGrp="1"/>
          </p:cNvSpPr>
          <p:nvPr>
            <p:ph type="body" sz="quarter" idx="16"/>
          </p:nvPr>
        </p:nvSpPr>
        <p:spPr>
          <a:xfrm>
            <a:off x="431800" y="1411288"/>
            <a:ext cx="8501185" cy="4770537"/>
          </a:xfrm>
        </p:spPr>
        <p:txBody>
          <a:bodyPr/>
          <a:lstStyle/>
          <a:p>
            <a:r>
              <a:rPr lang="vi-VN" sz="2000" dirty="0"/>
              <a:t>National Grid liên tục đánh giá các cơ hội giúp cải thiện độ ổn định của các mạng lưới cung cấp năng lượng. Đó chính là lý do tại sao chúng tôi đang lên kế hoạch tái đầu tư vào cơ sở hạ tầng hiện có tại Quincy. </a:t>
            </a:r>
            <a:endParaRPr lang="en-US" sz="2000" dirty="0"/>
          </a:p>
          <a:p>
            <a:pPr marL="285750" indent="-285750">
              <a:buFont typeface="Arial" panose="020B0604020202020204" pitchFamily="34" charset="0"/>
              <a:buChar char="•"/>
            </a:pPr>
            <a:r>
              <a:rPr lang="vi-VN" b="0" dirty="0">
                <a:solidFill>
                  <a:schemeClr val="tx1"/>
                </a:solidFill>
              </a:rPr>
              <a:t>Hệ thống truyền tải điện hoặc lưới điện mạnh có vai trò thiết yếu đối với sự an toàn, an ninh và thịnh vượng kinh tế của khu vực chúng ta </a:t>
            </a:r>
            <a:endParaRPr lang="en-US" b="0" dirty="0">
              <a:solidFill>
                <a:schemeClr val="tx1"/>
              </a:solidFill>
            </a:endParaRPr>
          </a:p>
          <a:p>
            <a:pPr marL="285750" indent="-285750">
              <a:buFont typeface="Arial" panose="020B0604020202020204" pitchFamily="34" charset="0"/>
              <a:buChar char="•"/>
            </a:pPr>
            <a:r>
              <a:rPr lang="vi-VN" b="0" dirty="0">
                <a:solidFill>
                  <a:schemeClr val="tx1"/>
                </a:solidFill>
              </a:rPr>
              <a:t>Hai dây cáp truyền tải điện ngầm kết nối Trạm Biến Áp Bắc Quincy với Trạm Biến Áp Field Street đã hoạt động được gần năm thập kỷ và sắp hết thời gian phục vụ. </a:t>
            </a:r>
            <a:endParaRPr lang="en-US" b="0" dirty="0">
              <a:solidFill>
                <a:schemeClr val="tx1"/>
              </a:solidFill>
            </a:endParaRPr>
          </a:p>
          <a:p>
            <a:pPr marL="285750" indent="-285750">
              <a:buFont typeface="Arial" panose="020B0604020202020204" pitchFamily="34" charset="0"/>
              <a:buChar char="•"/>
            </a:pPr>
            <a:r>
              <a:rPr lang="vi-VN" b="0" dirty="0">
                <a:solidFill>
                  <a:schemeClr val="tx1"/>
                </a:solidFill>
              </a:rPr>
              <a:t>Khi làm việc với lãnh đạo thành phố và các cơ quan tiểu bang, chúng tôi đã đề xuất Dự Án Thay Mới Dây Cáp Tại Khu Vực Phía Bắc Quincy để lắp đặt hệ thống cáp mới, hiện đại hơn. </a:t>
            </a:r>
            <a:endParaRPr lang="en-US" b="0" dirty="0">
              <a:solidFill>
                <a:schemeClr val="tx1"/>
              </a:solidFill>
            </a:endParaRPr>
          </a:p>
          <a:p>
            <a:pPr marL="285750" indent="-285750">
              <a:buFont typeface="Arial" panose="020B0604020202020204" pitchFamily="34" charset="0"/>
              <a:buChar char="•"/>
            </a:pPr>
            <a:r>
              <a:rPr lang="vi-VN" b="0" dirty="0">
                <a:solidFill>
                  <a:schemeClr val="tx1"/>
                </a:solidFill>
              </a:rPr>
              <a:t>Cáp mới cũng sẽ giải quyết các vấn đề bảo trì của hệ thống hiện tại.</a:t>
            </a:r>
            <a:endParaRPr lang="en-US" b="0" dirty="0">
              <a:solidFill>
                <a:schemeClr val="tx1"/>
              </a:solidFill>
            </a:endParaRPr>
          </a:p>
          <a:p>
            <a:endParaRPr lang="en-US" dirty="0"/>
          </a:p>
        </p:txBody>
      </p:sp>
      <p:sp>
        <p:nvSpPr>
          <p:cNvPr id="3" name="Footer Placeholder 2">
            <a:extLst>
              <a:ext uri="{FF2B5EF4-FFF2-40B4-BE49-F238E27FC236}">
                <a16:creationId xmlns:a16="http://schemas.microsoft.com/office/drawing/2014/main" id="{300BB162-86D5-CB43-9D07-04E05B2F558F}"/>
              </a:ext>
            </a:extLst>
          </p:cNvPr>
          <p:cNvSpPr>
            <a:spLocks noGrp="1"/>
          </p:cNvSpPr>
          <p:nvPr>
            <p:ph type="ftr" sz="quarter" idx="17"/>
          </p:nvPr>
        </p:nvSpPr>
        <p:spPr/>
        <p:txBody>
          <a:bodyPr/>
          <a:lstStyle/>
          <a:p>
            <a:pPr>
              <a:tabLst>
                <a:tab pos="989013" algn="l"/>
              </a:tabLst>
            </a:pPr>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4" name="Title 3">
            <a:extLst>
              <a:ext uri="{FF2B5EF4-FFF2-40B4-BE49-F238E27FC236}">
                <a16:creationId xmlns:a16="http://schemas.microsoft.com/office/drawing/2014/main" id="{ED0946F9-DBB0-904E-905C-F551855ACAD1}"/>
              </a:ext>
            </a:extLst>
          </p:cNvPr>
          <p:cNvSpPr>
            <a:spLocks noGrp="1"/>
          </p:cNvSpPr>
          <p:nvPr>
            <p:ph type="title"/>
          </p:nvPr>
        </p:nvSpPr>
        <p:spPr/>
        <p:txBody>
          <a:bodyPr/>
          <a:lstStyle/>
          <a:p>
            <a:r>
              <a:rPr lang="vi-VN" dirty="0"/>
              <a:t>Tổng Quan Dự Án</a:t>
            </a:r>
            <a:endParaRPr lang="en-US" dirty="0"/>
          </a:p>
        </p:txBody>
      </p:sp>
    </p:spTree>
    <p:extLst>
      <p:ext uri="{BB962C8B-B14F-4D97-AF65-F5344CB8AC3E}">
        <p14:creationId xmlns:p14="http://schemas.microsoft.com/office/powerpoint/2010/main" val="9322142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16"/>
          </p:nvPr>
        </p:nvSpPr>
        <p:spPr>
          <a:xfrm>
            <a:off x="431800" y="1411289"/>
            <a:ext cx="7903308" cy="4401205"/>
          </a:xfrm>
        </p:spPr>
        <p:txBody>
          <a:bodyPr/>
          <a:lstStyle/>
          <a:p>
            <a:r>
              <a:rPr lang="vi-VN" sz="2000" dirty="0"/>
              <a:t>Để đảm bảo cung cấp điện liên tục, đáng tin cậy cho khách hàng trong khu vực của chúng ta. </a:t>
            </a:r>
            <a:endParaRPr lang="en-US" sz="2000" dirty="0"/>
          </a:p>
          <a:p>
            <a:pPr marL="285750" indent="-285750">
              <a:buFont typeface="Arial" panose="020B0604020202020204" pitchFamily="34" charset="0"/>
              <a:buChar char="•"/>
            </a:pPr>
            <a:r>
              <a:rPr lang="vi-VN" b="0" dirty="0">
                <a:solidFill>
                  <a:schemeClr val="tx1"/>
                </a:solidFill>
              </a:rPr>
              <a:t>Dự Án Thay Mới Dây Cáp Tại Khu Vực Phía Bắc Quincy của National Grid là dự án thay thế hai dây cáp điện ngầm nằm giữa Trạm Biến Áp Bắc Quincy của National Grid và Trạm Biến Áp Field Street của National Grid. </a:t>
            </a:r>
            <a:endParaRPr lang="en-US" b="0" dirty="0">
              <a:solidFill>
                <a:schemeClr val="tx1"/>
              </a:solidFill>
            </a:endParaRPr>
          </a:p>
          <a:p>
            <a:pPr marL="285750" indent="-285750">
              <a:buFont typeface="Arial" panose="020B0604020202020204" pitchFamily="34" charset="0"/>
              <a:buChar char="•"/>
            </a:pPr>
            <a:r>
              <a:rPr lang="vi-VN" b="0" dirty="0">
                <a:solidFill>
                  <a:schemeClr val="tx1"/>
                </a:solidFill>
              </a:rPr>
              <a:t>Được lắp đặt lần đầu vào những năm 1970, những dây cáp chôn trực tiếp này cần được thay thế để nâng cao độ tin cậy của dịch vụ điện cho khách hàng trong khu vực. </a:t>
            </a:r>
            <a:endParaRPr lang="en-US" b="0" dirty="0">
              <a:solidFill>
                <a:schemeClr val="tx1"/>
              </a:solidFill>
            </a:endParaRPr>
          </a:p>
          <a:p>
            <a:pPr marL="285750" indent="-285750">
              <a:buFont typeface="Arial" panose="020B0604020202020204" pitchFamily="34" charset="0"/>
              <a:buChar char="•"/>
            </a:pPr>
            <a:r>
              <a:rPr lang="vi-VN" b="0" dirty="0">
                <a:solidFill>
                  <a:schemeClr val="tx1"/>
                </a:solidFill>
              </a:rPr>
              <a:t>Trải qua thời gian dài, các dây cáp này dễ bị đứt hơn, sửa chữa cũng khó hơn và tốn kém hơn. </a:t>
            </a:r>
            <a:endParaRPr lang="en-US" b="0" dirty="0">
              <a:solidFill>
                <a:schemeClr val="tx1"/>
              </a:solidFill>
            </a:endParaRPr>
          </a:p>
          <a:p>
            <a:pPr marL="285750" indent="-285750">
              <a:buFont typeface="Arial" panose="020B0604020202020204" pitchFamily="34" charset="0"/>
              <a:buChar char="•"/>
            </a:pPr>
            <a:r>
              <a:rPr lang="vi-VN" b="0" dirty="0">
                <a:solidFill>
                  <a:schemeClr val="tx1"/>
                </a:solidFill>
              </a:rPr>
              <a:t>Đó là lý do tại sao chúng tôi đang lên kế hoạch tái đầu tư vào cơ sở hạ tầng hiện có của mình ở Quincy.</a:t>
            </a:r>
            <a:endParaRPr lang="en-US" b="0" dirty="0">
              <a:solidFill>
                <a:schemeClr val="tx1"/>
              </a:solidFill>
            </a:endParaRPr>
          </a:p>
          <a:p>
            <a:pPr marL="0" lvl="2" indent="0">
              <a:buNone/>
            </a:pPr>
            <a:endParaRPr lang="en-GB" dirty="0"/>
          </a:p>
        </p:txBody>
      </p:sp>
      <p:sp>
        <p:nvSpPr>
          <p:cNvPr id="3" name="Footer Placeholder 2">
            <a:extLst>
              <a:ext uri="{FF2B5EF4-FFF2-40B4-BE49-F238E27FC236}">
                <a16:creationId xmlns:a16="http://schemas.microsoft.com/office/drawing/2014/main" id="{06CC31ED-D280-4FD9-AC1C-4F0101A83AE3}"/>
              </a:ext>
            </a:extLst>
          </p:cNvPr>
          <p:cNvSpPr>
            <a:spLocks noGrp="1"/>
          </p:cNvSpPr>
          <p:nvPr>
            <p:ph type="ftr" sz="quarter" idx="17"/>
          </p:nvPr>
        </p:nvSpPr>
        <p:spPr/>
        <p:txBody>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vi-VN" dirty="0"/>
              <a:t>Mục Tiêu Dự Án</a:t>
            </a:r>
            <a:br>
              <a:rPr lang="en-US" dirty="0"/>
            </a:br>
            <a:br>
              <a:rPr lang="en-US" dirty="0"/>
            </a:br>
            <a:br>
              <a:rPr lang="en-US" dirty="0"/>
            </a:br>
            <a:endParaRPr lang="en-GB" dirty="0"/>
          </a:p>
        </p:txBody>
      </p:sp>
    </p:spTree>
    <p:extLst>
      <p:ext uri="{BB962C8B-B14F-4D97-AF65-F5344CB8AC3E}">
        <p14:creationId xmlns:p14="http://schemas.microsoft.com/office/powerpoint/2010/main" val="3189532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34BEB5-CBC4-F94C-82B7-E2757F84FDF2}"/>
              </a:ext>
            </a:extLst>
          </p:cNvPr>
          <p:cNvSpPr>
            <a:spLocks noGrp="1"/>
          </p:cNvSpPr>
          <p:nvPr>
            <p:ph type="body" sz="quarter" idx="16"/>
          </p:nvPr>
        </p:nvSpPr>
        <p:spPr>
          <a:xfrm>
            <a:off x="431801" y="1066800"/>
            <a:ext cx="5435599" cy="307777"/>
          </a:xfrm>
        </p:spPr>
        <p:txBody>
          <a:bodyPr/>
          <a:lstStyle/>
          <a:p>
            <a:r>
              <a:rPr lang="vi-VN" sz="2000" dirty="0"/>
              <a:t>Cáp Hiện Có</a:t>
            </a:r>
            <a:endParaRPr lang="en-US" sz="2000" dirty="0"/>
          </a:p>
        </p:txBody>
      </p:sp>
      <p:sp>
        <p:nvSpPr>
          <p:cNvPr id="3" name="Footer Placeholder 2">
            <a:extLst>
              <a:ext uri="{FF2B5EF4-FFF2-40B4-BE49-F238E27FC236}">
                <a16:creationId xmlns:a16="http://schemas.microsoft.com/office/drawing/2014/main" id="{854410FE-11CB-404F-918F-61F2D8C19D57}"/>
              </a:ext>
            </a:extLst>
          </p:cNvPr>
          <p:cNvSpPr>
            <a:spLocks noGrp="1"/>
          </p:cNvSpPr>
          <p:nvPr>
            <p:ph type="ftr" sz="quarter" idx="17"/>
          </p:nvPr>
        </p:nvSpPr>
        <p:spPr/>
        <p:txBody>
          <a:bodyPr/>
          <a:lstStyle/>
          <a:p>
            <a:pPr>
              <a:tabLst>
                <a:tab pos="989013" algn="l"/>
              </a:tabLst>
            </a:pPr>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4" name="Title 3">
            <a:extLst>
              <a:ext uri="{FF2B5EF4-FFF2-40B4-BE49-F238E27FC236}">
                <a16:creationId xmlns:a16="http://schemas.microsoft.com/office/drawing/2014/main" id="{322438D0-9958-3D43-AF8B-7ADE0EC7D865}"/>
              </a:ext>
            </a:extLst>
          </p:cNvPr>
          <p:cNvSpPr>
            <a:spLocks noGrp="1"/>
          </p:cNvSpPr>
          <p:nvPr>
            <p:ph type="title"/>
          </p:nvPr>
        </p:nvSpPr>
        <p:spPr/>
        <p:txBody>
          <a:bodyPr/>
          <a:lstStyle/>
          <a:p>
            <a:r>
              <a:rPr lang="vi-VN" dirty="0"/>
              <a:t>Mục Tiêu Dự Án</a:t>
            </a:r>
            <a:endParaRPr lang="en-US" dirty="0"/>
          </a:p>
        </p:txBody>
      </p:sp>
      <p:pic>
        <p:nvPicPr>
          <p:cNvPr id="5" name="Content Placeholder 10">
            <a:extLst>
              <a:ext uri="{FF2B5EF4-FFF2-40B4-BE49-F238E27FC236}">
                <a16:creationId xmlns:a16="http://schemas.microsoft.com/office/drawing/2014/main" id="{216E4F3A-B38C-A24A-B6C5-A4BBC9626CA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04888" y="1905000"/>
            <a:ext cx="3146425" cy="3886200"/>
          </a:xfrm>
        </p:spPr>
      </p:pic>
      <p:pic>
        <p:nvPicPr>
          <p:cNvPr id="8" name="Content Placeholder 10">
            <a:extLst>
              <a:ext uri="{FF2B5EF4-FFF2-40B4-BE49-F238E27FC236}">
                <a16:creationId xmlns:a16="http://schemas.microsoft.com/office/drawing/2014/main" id="{24105058-4574-444C-BB65-DF92BEFC7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90749" y="2485154"/>
            <a:ext cx="3054623" cy="3614047"/>
          </a:xfrm>
          <a:prstGeom prst="rect">
            <a:avLst/>
          </a:prstGeom>
          <a:effectLst/>
        </p:spPr>
      </p:pic>
      <p:sp>
        <p:nvSpPr>
          <p:cNvPr id="9" name="TextBox 8">
            <a:extLst>
              <a:ext uri="{FF2B5EF4-FFF2-40B4-BE49-F238E27FC236}">
                <a16:creationId xmlns:a16="http://schemas.microsoft.com/office/drawing/2014/main" id="{477B04D1-CB26-3B45-9D2F-5A73C47E18D5}"/>
              </a:ext>
            </a:extLst>
          </p:cNvPr>
          <p:cNvSpPr txBox="1"/>
          <p:nvPr/>
        </p:nvSpPr>
        <p:spPr bwMode="auto">
          <a:xfrm>
            <a:off x="895128" y="1548025"/>
            <a:ext cx="362438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r>
              <a:rPr lang="vi-VN" dirty="0"/>
              <a:t>Các cáp hiện có vẫn phải được sử dụng cho đến khi cáp thay thế được lắp đặt và kết nối điện</a:t>
            </a:r>
            <a:endParaRPr lang="en-US" dirty="0"/>
          </a:p>
          <a:p>
            <a:pPr algn="l">
              <a:spcAft>
                <a:spcPts val="600"/>
              </a:spcAft>
              <a:buClr>
                <a:schemeClr val="tx1"/>
              </a:buClr>
            </a:pPr>
            <a:endParaRPr lang="en-US" sz="1600" b="0" kern="0" dirty="0" err="1">
              <a:solidFill>
                <a:schemeClr val="tx1"/>
              </a:solidFill>
              <a:latin typeface="+mn-lt"/>
              <a:ea typeface="+mn-ea"/>
            </a:endParaRPr>
          </a:p>
        </p:txBody>
      </p:sp>
      <p:sp>
        <p:nvSpPr>
          <p:cNvPr id="10" name="TextBox 9">
            <a:extLst>
              <a:ext uri="{FF2B5EF4-FFF2-40B4-BE49-F238E27FC236}">
                <a16:creationId xmlns:a16="http://schemas.microsoft.com/office/drawing/2014/main" id="{95648117-C0D3-2D49-831E-62767FD91142}"/>
              </a:ext>
            </a:extLst>
          </p:cNvPr>
          <p:cNvSpPr txBox="1"/>
          <p:nvPr/>
        </p:nvSpPr>
        <p:spPr bwMode="auto">
          <a:xfrm>
            <a:off x="5190749" y="1548025"/>
            <a:ext cx="352145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r>
              <a:rPr lang="vi-VN" dirty="0"/>
              <a:t>Cáp hiện có phải được gỡ bỏ sau khi lắp đặt hệ thống cáp mới thay thế</a:t>
            </a:r>
            <a:endParaRPr lang="en-US" dirty="0"/>
          </a:p>
          <a:p>
            <a:pPr algn="l">
              <a:spcAft>
                <a:spcPts val="600"/>
              </a:spcAft>
              <a:buClr>
                <a:schemeClr val="tx1"/>
              </a:buClr>
            </a:pPr>
            <a:endParaRPr lang="en-US" sz="1800" b="0" kern="0" dirty="0" err="1">
              <a:solidFill>
                <a:schemeClr val="tx1"/>
              </a:solidFill>
              <a:latin typeface="+mn-lt"/>
              <a:ea typeface="+mn-ea"/>
            </a:endParaRPr>
          </a:p>
        </p:txBody>
      </p:sp>
      <p:pic>
        <p:nvPicPr>
          <p:cNvPr id="6" name="Picture 5">
            <a:extLst>
              <a:ext uri="{FF2B5EF4-FFF2-40B4-BE49-F238E27FC236}">
                <a16:creationId xmlns:a16="http://schemas.microsoft.com/office/drawing/2014/main" id="{879D8530-2CAF-F74A-BF04-01E85403F831}"/>
              </a:ext>
            </a:extLst>
          </p:cNvPr>
          <p:cNvPicPr>
            <a:picLocks noChangeAspect="1"/>
          </p:cNvPicPr>
          <p:nvPr/>
        </p:nvPicPr>
        <p:blipFill>
          <a:blip r:embed="rId3"/>
          <a:stretch>
            <a:fillRect/>
          </a:stretch>
        </p:blipFill>
        <p:spPr>
          <a:xfrm>
            <a:off x="895128" y="2485154"/>
            <a:ext cx="3054623" cy="3566160"/>
          </a:xfrm>
          <a:prstGeom prst="rect">
            <a:avLst/>
          </a:prstGeom>
        </p:spPr>
      </p:pic>
    </p:spTree>
    <p:extLst>
      <p:ext uri="{BB962C8B-B14F-4D97-AF65-F5344CB8AC3E}">
        <p14:creationId xmlns:p14="http://schemas.microsoft.com/office/powerpoint/2010/main" val="201594653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16"/>
          </p:nvPr>
        </p:nvSpPr>
        <p:spPr>
          <a:xfrm>
            <a:off x="431800" y="1411288"/>
            <a:ext cx="7903308" cy="4462760"/>
          </a:xfrm>
        </p:spPr>
        <p:txBody>
          <a:bodyPr/>
          <a:lstStyle/>
          <a:p>
            <a:r>
              <a:rPr lang="vi-VN" sz="2000" dirty="0"/>
              <a:t>Một lưới điện truyền tải đáng tin cậy hơn ở Quincy sẽ cho phép chúng tôi tiếp tục cung cấp điện cho khách hàng trong khu vực của chúng ta. </a:t>
            </a:r>
            <a:endParaRPr lang="en-US" sz="2000" dirty="0"/>
          </a:p>
          <a:p>
            <a:r>
              <a:rPr lang="vi-VN" sz="2000" b="0" dirty="0">
                <a:solidFill>
                  <a:schemeClr val="tx1"/>
                </a:solidFill>
              </a:rPr>
              <a:t>• Cáp hiện đại được lắp đặt trong một hệ thống ống dẫn bê tông và hệ thống hố ga. </a:t>
            </a:r>
            <a:endParaRPr lang="en-US" sz="2000" b="0" dirty="0">
              <a:solidFill>
                <a:schemeClr val="tx1"/>
              </a:solidFill>
            </a:endParaRPr>
          </a:p>
          <a:p>
            <a:r>
              <a:rPr lang="vi-VN" sz="2000" b="0" dirty="0">
                <a:solidFill>
                  <a:schemeClr val="tx1"/>
                </a:solidFill>
              </a:rPr>
              <a:t>• Hệ thống mới giúp giảm sự cần thiết phải đào các mảng lớn của lối đi chung để thực hiện sửa chữa và bảo trì thường xuyên. </a:t>
            </a:r>
            <a:endParaRPr lang="en-US" sz="2000" b="0" dirty="0">
              <a:solidFill>
                <a:schemeClr val="tx1"/>
              </a:solidFill>
            </a:endParaRPr>
          </a:p>
          <a:p>
            <a:r>
              <a:rPr lang="vi-VN" sz="2000" b="0" dirty="0">
                <a:solidFill>
                  <a:schemeClr val="tx1"/>
                </a:solidFill>
              </a:rPr>
              <a:t>• Giảm tác động của việc xây dựng bằng cách tận dụng tuyến đường đi hiện có để thay thế cáp. </a:t>
            </a:r>
            <a:endParaRPr lang="en-US" sz="2000" b="0" dirty="0">
              <a:solidFill>
                <a:schemeClr val="tx1"/>
              </a:solidFill>
            </a:endParaRPr>
          </a:p>
          <a:p>
            <a:r>
              <a:rPr lang="vi-VN" sz="2000" b="0" dirty="0">
                <a:solidFill>
                  <a:schemeClr val="tx1"/>
                </a:solidFill>
              </a:rPr>
              <a:t>• Tăng doanh thu thuế thành phố cho thành phố và hoạt động kinh tế phụ trợ. </a:t>
            </a:r>
            <a:endParaRPr lang="en-US" sz="2000" b="0" dirty="0">
              <a:solidFill>
                <a:schemeClr val="tx1"/>
              </a:solidFill>
            </a:endParaRPr>
          </a:p>
          <a:p>
            <a:r>
              <a:rPr lang="vi-VN" sz="2000" b="0" dirty="0">
                <a:solidFill>
                  <a:schemeClr val="tx1"/>
                </a:solidFill>
              </a:rPr>
              <a:t>• Khôi phục đường tuyến của dự án.</a:t>
            </a:r>
            <a:endParaRPr lang="en-US" sz="2000" b="0" dirty="0">
              <a:solidFill>
                <a:schemeClr val="tx1"/>
              </a:solidFill>
            </a:endParaRPr>
          </a:p>
        </p:txBody>
      </p:sp>
      <p:sp>
        <p:nvSpPr>
          <p:cNvPr id="3" name="Footer Placeholder 2">
            <a:extLst>
              <a:ext uri="{FF2B5EF4-FFF2-40B4-BE49-F238E27FC236}">
                <a16:creationId xmlns:a16="http://schemas.microsoft.com/office/drawing/2014/main" id="{06CC31ED-D280-4FD9-AC1C-4F0101A83AE3}"/>
              </a:ext>
            </a:extLst>
          </p:cNvPr>
          <p:cNvSpPr>
            <a:spLocks noGrp="1"/>
          </p:cNvSpPr>
          <p:nvPr>
            <p:ph type="ftr" sz="quarter" idx="17"/>
          </p:nvPr>
        </p:nvSpPr>
        <p:spPr/>
        <p:txBody>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vi-VN" dirty="0"/>
              <a:t>Lợi Ích Dự Án</a:t>
            </a:r>
            <a:endParaRPr lang="en-US" dirty="0"/>
          </a:p>
        </p:txBody>
      </p:sp>
    </p:spTree>
    <p:extLst>
      <p:ext uri="{BB962C8B-B14F-4D97-AF65-F5344CB8AC3E}">
        <p14:creationId xmlns:p14="http://schemas.microsoft.com/office/powerpoint/2010/main" val="27192752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CC31ED-D280-4FD9-AC1C-4F0101A83AE3}"/>
              </a:ext>
            </a:extLst>
          </p:cNvPr>
          <p:cNvSpPr>
            <a:spLocks noGrp="1"/>
          </p:cNvSpPr>
          <p:nvPr>
            <p:ph type="ftr" sz="quarter" idx="17"/>
          </p:nvPr>
        </p:nvSpPr>
        <p:spPr/>
        <p:txBody>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vi-VN" dirty="0"/>
              <a:t>Tuyến Dự Án</a:t>
            </a:r>
            <a:br>
              <a:rPr lang="en-US" dirty="0"/>
            </a:br>
            <a:br>
              <a:rPr lang="en-US" dirty="0"/>
            </a:br>
            <a:endParaRPr lang="en-US" dirty="0"/>
          </a:p>
        </p:txBody>
      </p:sp>
      <p:pic>
        <p:nvPicPr>
          <p:cNvPr id="7" name="Picture 6" descr="A close up of a map&#10;&#10;Description automatically generated">
            <a:extLst>
              <a:ext uri="{FF2B5EF4-FFF2-40B4-BE49-F238E27FC236}">
                <a16:creationId xmlns:a16="http://schemas.microsoft.com/office/drawing/2014/main" id="{93C1DDA8-85D3-C943-8036-A127370F47D5}"/>
              </a:ext>
            </a:extLst>
          </p:cNvPr>
          <p:cNvPicPr>
            <a:picLocks noChangeAspect="1"/>
          </p:cNvPicPr>
          <p:nvPr/>
        </p:nvPicPr>
        <p:blipFill>
          <a:blip r:embed="rId2"/>
          <a:stretch>
            <a:fillRect/>
          </a:stretch>
        </p:blipFill>
        <p:spPr>
          <a:xfrm>
            <a:off x="431801" y="1007942"/>
            <a:ext cx="7955280" cy="4842116"/>
          </a:xfrm>
          <a:prstGeom prst="rect">
            <a:avLst/>
          </a:prstGeom>
        </p:spPr>
      </p:pic>
    </p:spTree>
    <p:extLst>
      <p:ext uri="{BB962C8B-B14F-4D97-AF65-F5344CB8AC3E}">
        <p14:creationId xmlns:p14="http://schemas.microsoft.com/office/powerpoint/2010/main" val="27593335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322802-D2D4-CE4E-92C4-22EBFF23EB0B}"/>
              </a:ext>
            </a:extLst>
          </p:cNvPr>
          <p:cNvSpPr>
            <a:spLocks noGrp="1"/>
          </p:cNvSpPr>
          <p:nvPr>
            <p:ph type="ftr" sz="quarter" idx="17"/>
          </p:nvPr>
        </p:nvSpPr>
        <p:spPr/>
        <p:txBody>
          <a:bodyPr/>
          <a:lstStyle/>
          <a:p>
            <a:pPr>
              <a:tabLst>
                <a:tab pos="989013" algn="l"/>
              </a:tabLst>
            </a:pPr>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4" name="Title 3">
            <a:extLst>
              <a:ext uri="{FF2B5EF4-FFF2-40B4-BE49-F238E27FC236}">
                <a16:creationId xmlns:a16="http://schemas.microsoft.com/office/drawing/2014/main" id="{D8D50AE0-F2C2-004E-BB23-888CAD9FEC47}"/>
              </a:ext>
            </a:extLst>
          </p:cNvPr>
          <p:cNvSpPr>
            <a:spLocks noGrp="1"/>
          </p:cNvSpPr>
          <p:nvPr>
            <p:ph type="title"/>
          </p:nvPr>
        </p:nvSpPr>
        <p:spPr/>
        <p:txBody>
          <a:bodyPr/>
          <a:lstStyle/>
          <a:p>
            <a:r>
              <a:rPr lang="vi-VN" dirty="0"/>
              <a:t>Tiến Độ Giấy Phép</a:t>
            </a:r>
            <a:endParaRPr lang="en-US" dirty="0"/>
          </a:p>
        </p:txBody>
      </p:sp>
      <p:sp>
        <p:nvSpPr>
          <p:cNvPr id="5" name="TextBox 4">
            <a:extLst>
              <a:ext uri="{FF2B5EF4-FFF2-40B4-BE49-F238E27FC236}">
                <a16:creationId xmlns:a16="http://schemas.microsoft.com/office/drawing/2014/main" id="{A1FC785C-B8F1-ED4E-B35F-E6CF89F8546C}"/>
              </a:ext>
            </a:extLst>
          </p:cNvPr>
          <p:cNvSpPr txBox="1"/>
          <p:nvPr/>
        </p:nvSpPr>
        <p:spPr bwMode="auto">
          <a:xfrm>
            <a:off x="4108704" y="538886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algn="l">
              <a:spcAft>
                <a:spcPts val="600"/>
              </a:spcAft>
              <a:buClr>
                <a:schemeClr val="tx1"/>
              </a:buClr>
            </a:pPr>
            <a:endParaRPr lang="en-US" sz="1800" b="0" kern="0" dirty="0" err="1">
              <a:solidFill>
                <a:schemeClr val="tx1"/>
              </a:solidFill>
              <a:latin typeface="+mn-lt"/>
              <a:ea typeface="+mn-ea"/>
            </a:endParaRPr>
          </a:p>
        </p:txBody>
      </p:sp>
      <p:graphicFrame>
        <p:nvGraphicFramePr>
          <p:cNvPr id="6" name="Table 5">
            <a:extLst>
              <a:ext uri="{FF2B5EF4-FFF2-40B4-BE49-F238E27FC236}">
                <a16:creationId xmlns:a16="http://schemas.microsoft.com/office/drawing/2014/main" id="{711BD255-EC3A-9147-A2C3-2BFC7F5CFC4D}"/>
              </a:ext>
            </a:extLst>
          </p:cNvPr>
          <p:cNvGraphicFramePr>
            <a:graphicFrameLocks noGrp="1"/>
          </p:cNvGraphicFramePr>
          <p:nvPr>
            <p:extLst>
              <p:ext uri="{D42A27DB-BD31-4B8C-83A1-F6EECF244321}">
                <p14:modId xmlns:p14="http://schemas.microsoft.com/office/powerpoint/2010/main" val="3903641136"/>
              </p:ext>
            </p:extLst>
          </p:nvPr>
        </p:nvGraphicFramePr>
        <p:xfrm>
          <a:off x="366441" y="1301262"/>
          <a:ext cx="8411118" cy="4276932"/>
        </p:xfrm>
        <a:graphic>
          <a:graphicData uri="http://schemas.openxmlformats.org/drawingml/2006/table">
            <a:tbl>
              <a:tblPr firstRow="1" bandRow="1">
                <a:tableStyleId>{5C22544A-7EE6-4342-B048-85BDC9FD1C3A}</a:tableStyleId>
              </a:tblPr>
              <a:tblGrid>
                <a:gridCol w="4205559">
                  <a:extLst>
                    <a:ext uri="{9D8B030D-6E8A-4147-A177-3AD203B41FA5}">
                      <a16:colId xmlns:a16="http://schemas.microsoft.com/office/drawing/2014/main" val="3377496321"/>
                    </a:ext>
                  </a:extLst>
                </a:gridCol>
                <a:gridCol w="4205559">
                  <a:extLst>
                    <a:ext uri="{9D8B030D-6E8A-4147-A177-3AD203B41FA5}">
                      <a16:colId xmlns:a16="http://schemas.microsoft.com/office/drawing/2014/main" val="2278131324"/>
                    </a:ext>
                  </a:extLst>
                </a:gridCol>
              </a:tblGrid>
              <a:tr h="411299">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600" dirty="0"/>
                        <a:t>Benchmarks</a:t>
                      </a:r>
                    </a:p>
                  </a:txBody>
                  <a:tcPr/>
                </a:tc>
                <a:tc>
                  <a:txBody>
                    <a:bodyPr/>
                    <a:lstStyle/>
                    <a:p>
                      <a:r>
                        <a:rPr lang="en-US" sz="1600" dirty="0"/>
                        <a:t>Date</a:t>
                      </a:r>
                    </a:p>
                  </a:txBody>
                  <a:tcPr/>
                </a:tc>
                <a:extLst>
                  <a:ext uri="{0D108BD9-81ED-4DB2-BD59-A6C34878D82A}">
                    <a16:rowId xmlns:a16="http://schemas.microsoft.com/office/drawing/2014/main" val="2198579571"/>
                  </a:ext>
                </a:extLst>
              </a:tr>
              <a:tr h="748555">
                <a:tc>
                  <a:txBody>
                    <a:bodyPr/>
                    <a:lstStyle/>
                    <a:p>
                      <a:r>
                        <a:rPr lang="en-US" sz="1600" dirty="0"/>
                        <a:t>MEPA ENF Filing</a:t>
                      </a:r>
                    </a:p>
                  </a:txBody>
                  <a:tcPr/>
                </a:tc>
                <a:tc>
                  <a:txBody>
                    <a:bodyPr/>
                    <a:lstStyle/>
                    <a:p>
                      <a:r>
                        <a:rPr lang="en-US" sz="1600" dirty="0"/>
                        <a:t>Complete</a:t>
                      </a:r>
                    </a:p>
                  </a:txBody>
                  <a:tcPr/>
                </a:tc>
                <a:extLst>
                  <a:ext uri="{0D108BD9-81ED-4DB2-BD59-A6C34878D82A}">
                    <a16:rowId xmlns:a16="http://schemas.microsoft.com/office/drawing/2014/main" val="2789612346"/>
                  </a:ext>
                </a:extLst>
              </a:tr>
              <a:tr h="748555">
                <a:tc>
                  <a:txBody>
                    <a:bodyPr/>
                    <a:lstStyle/>
                    <a:p>
                      <a:r>
                        <a:rPr lang="en-US" sz="1600" dirty="0"/>
                        <a:t>Chapter 91 Minor Modifications</a:t>
                      </a:r>
                    </a:p>
                  </a:txBody>
                  <a:tcPr/>
                </a:tc>
                <a:tc>
                  <a:txBody>
                    <a:bodyPr/>
                    <a:lstStyle/>
                    <a:p>
                      <a:r>
                        <a:rPr lang="en-US" sz="1600" dirty="0">
                          <a:solidFill>
                            <a:schemeClr val="tx1"/>
                          </a:solidFill>
                        </a:rPr>
                        <a:t>Anticipate filing in Fall 2020</a:t>
                      </a:r>
                    </a:p>
                  </a:txBody>
                  <a:tcPr/>
                </a:tc>
                <a:extLst>
                  <a:ext uri="{0D108BD9-81ED-4DB2-BD59-A6C34878D82A}">
                    <a16:rowId xmlns:a16="http://schemas.microsoft.com/office/drawing/2014/main" val="1433348722"/>
                  </a:ext>
                </a:extLst>
              </a:tr>
              <a:tr h="748555">
                <a:tc>
                  <a:txBody>
                    <a:bodyPr/>
                    <a:lstStyle/>
                    <a:p>
                      <a:r>
                        <a:rPr lang="en-US" sz="1600" dirty="0"/>
                        <a:t>Chapter 91 Waterways License </a:t>
                      </a:r>
                    </a:p>
                  </a:txBody>
                  <a:tcPr/>
                </a:tc>
                <a:tc>
                  <a:txBody>
                    <a:bodyPr/>
                    <a:lstStyle/>
                    <a:p>
                      <a:r>
                        <a:rPr lang="en-US" sz="1600" dirty="0">
                          <a:solidFill>
                            <a:schemeClr val="tx1"/>
                          </a:solidFill>
                        </a:rPr>
                        <a:t>Anticipate filing in Fall 2020</a:t>
                      </a:r>
                    </a:p>
                  </a:txBody>
                  <a:tcPr/>
                </a:tc>
                <a:extLst>
                  <a:ext uri="{0D108BD9-81ED-4DB2-BD59-A6C34878D82A}">
                    <a16:rowId xmlns:a16="http://schemas.microsoft.com/office/drawing/2014/main" val="4189062917"/>
                  </a:ext>
                </a:extLst>
              </a:tr>
              <a:tr h="520424">
                <a:tc>
                  <a:txBody>
                    <a:bodyPr/>
                    <a:lstStyle/>
                    <a:p>
                      <a:r>
                        <a:rPr lang="en-US" sz="1600" dirty="0"/>
                        <a:t>MWPA &amp; Quincy Wetlands Bylaw</a:t>
                      </a:r>
                    </a:p>
                  </a:txBody>
                  <a:tcPr/>
                </a:tc>
                <a:tc>
                  <a:txBody>
                    <a:bodyPr/>
                    <a:lstStyle/>
                    <a:p>
                      <a:r>
                        <a:rPr lang="en-US" sz="1600" dirty="0">
                          <a:solidFill>
                            <a:schemeClr val="tx1"/>
                          </a:solidFill>
                        </a:rPr>
                        <a:t>Anticipate filing in Fall/Winter 2021</a:t>
                      </a:r>
                    </a:p>
                  </a:txBody>
                  <a:tcPr/>
                </a:tc>
                <a:extLst>
                  <a:ext uri="{0D108BD9-81ED-4DB2-BD59-A6C34878D82A}">
                    <a16:rowId xmlns:a16="http://schemas.microsoft.com/office/drawing/2014/main" val="2609592803"/>
                  </a:ext>
                </a:extLst>
              </a:tr>
              <a:tr h="520424">
                <a:tc>
                  <a:txBody>
                    <a:bodyPr/>
                    <a:lstStyle/>
                    <a:p>
                      <a:r>
                        <a:rPr lang="en-US" altLang="en-US" sz="1600" b="1" dirty="0"/>
                        <a:t>Local and State Access Permits (City of Quincy, DCR, MBTA, and </a:t>
                      </a:r>
                      <a:r>
                        <a:rPr lang="en-US" altLang="en-US" sz="1600" b="1" dirty="0" err="1"/>
                        <a:t>MassDOT</a:t>
                      </a:r>
                      <a:r>
                        <a:rPr lang="en-US" altLang="en-US" sz="1600" b="1" dirty="0"/>
                        <a:t>) </a:t>
                      </a:r>
                      <a:endParaRPr lang="en-US" sz="1600" b="1" dirty="0"/>
                    </a:p>
                  </a:txBody>
                  <a:tcPr/>
                </a:tc>
                <a:tc>
                  <a:txBody>
                    <a:bodyPr/>
                    <a:lstStyle/>
                    <a:p>
                      <a:r>
                        <a:rPr lang="en-US" sz="1600" dirty="0">
                          <a:solidFill>
                            <a:schemeClr val="tx1"/>
                          </a:solidFill>
                        </a:rPr>
                        <a:t>Anticipate filing in Fall/Winter 2021</a:t>
                      </a:r>
                    </a:p>
                  </a:txBody>
                  <a:tcPr/>
                </a:tc>
                <a:extLst>
                  <a:ext uri="{0D108BD9-81ED-4DB2-BD59-A6C34878D82A}">
                    <a16:rowId xmlns:a16="http://schemas.microsoft.com/office/drawing/2014/main" val="1934294134"/>
                  </a:ext>
                </a:extLst>
              </a:tr>
              <a:tr h="520424">
                <a:tc>
                  <a:txBody>
                    <a:bodyPr/>
                    <a:lstStyle/>
                    <a:p>
                      <a:r>
                        <a:rPr lang="en-US" sz="1600" dirty="0"/>
                        <a:t>All permits in hand</a:t>
                      </a:r>
                    </a:p>
                  </a:txBody>
                  <a:tcPr/>
                </a:tc>
                <a:tc>
                  <a:txBody>
                    <a:bodyPr/>
                    <a:lstStyle/>
                    <a:p>
                      <a:r>
                        <a:rPr lang="en-US" sz="1600" dirty="0"/>
                        <a:t>Target January 2022</a:t>
                      </a:r>
                    </a:p>
                  </a:txBody>
                  <a:tcPr/>
                </a:tc>
                <a:extLst>
                  <a:ext uri="{0D108BD9-81ED-4DB2-BD59-A6C34878D82A}">
                    <a16:rowId xmlns:a16="http://schemas.microsoft.com/office/drawing/2014/main" val="4232628252"/>
                  </a:ext>
                </a:extLst>
              </a:tr>
            </a:tbl>
          </a:graphicData>
        </a:graphic>
      </p:graphicFrame>
    </p:spTree>
    <p:extLst>
      <p:ext uri="{BB962C8B-B14F-4D97-AF65-F5344CB8AC3E}">
        <p14:creationId xmlns:p14="http://schemas.microsoft.com/office/powerpoint/2010/main" val="549456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CC31ED-D280-4FD9-AC1C-4F0101A83AE3}"/>
              </a:ext>
            </a:extLst>
          </p:cNvPr>
          <p:cNvSpPr>
            <a:spLocks noGrp="1"/>
          </p:cNvSpPr>
          <p:nvPr>
            <p:ph type="ftr" sz="quarter" idx="17"/>
          </p:nvPr>
        </p:nvSpPr>
        <p:spPr/>
        <p:txBody>
          <a:bodyPr/>
          <a:lstStyle/>
          <a:p>
            <a:r>
              <a:rPr lang="fr-FR" dirty="0"/>
              <a:t>| </a:t>
            </a:r>
            <a:r>
              <a:rPr lang="fr-FR" dirty="0" err="1"/>
              <a:t>North</a:t>
            </a:r>
            <a:r>
              <a:rPr lang="fr-FR" dirty="0"/>
              <a:t> Quincy </a:t>
            </a:r>
            <a:r>
              <a:rPr lang="fr-FR" dirty="0" err="1"/>
              <a:t>Cable</a:t>
            </a:r>
            <a:r>
              <a:rPr lang="fr-FR" dirty="0"/>
              <a:t> Project | </a:t>
            </a:r>
            <a:r>
              <a:rPr lang="fr-FR" dirty="0" err="1"/>
              <a:t>October</a:t>
            </a:r>
            <a:r>
              <a:rPr lang="fr-FR" dirty="0"/>
              <a:t> 13, 2020</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p:txBody>
          <a:bodyPr/>
          <a:lstStyle/>
          <a:p>
            <a:r>
              <a:rPr lang="vi-VN" dirty="0"/>
              <a:t>Quy Trình Xây Dựng</a:t>
            </a:r>
            <a:endParaRPr lang="en-US" dirty="0"/>
          </a:p>
        </p:txBody>
      </p:sp>
      <p:pic>
        <p:nvPicPr>
          <p:cNvPr id="5" name="Picture 4">
            <a:extLst>
              <a:ext uri="{FF2B5EF4-FFF2-40B4-BE49-F238E27FC236}">
                <a16:creationId xmlns:a16="http://schemas.microsoft.com/office/drawing/2014/main" id="{5B333814-2C94-6845-9648-95297134D2C9}"/>
              </a:ext>
            </a:extLst>
          </p:cNvPr>
          <p:cNvPicPr>
            <a:picLocks noChangeAspect="1"/>
          </p:cNvPicPr>
          <p:nvPr/>
        </p:nvPicPr>
        <p:blipFill>
          <a:blip r:embed="rId2"/>
          <a:srcRect/>
          <a:stretch/>
        </p:blipFill>
        <p:spPr>
          <a:xfrm>
            <a:off x="1323499" y="731959"/>
            <a:ext cx="6588321" cy="5483920"/>
          </a:xfrm>
          <a:prstGeom prst="rect">
            <a:avLst/>
          </a:prstGeom>
        </p:spPr>
      </p:pic>
    </p:spTree>
    <p:extLst>
      <p:ext uri="{BB962C8B-B14F-4D97-AF65-F5344CB8AC3E}">
        <p14:creationId xmlns:p14="http://schemas.microsoft.com/office/powerpoint/2010/main" val="142048258"/>
      </p:ext>
    </p:extLst>
  </p:cSld>
  <p:clrMapOvr>
    <a:masterClrMapping/>
  </p:clrMapOvr>
  <p:transition>
    <p:fade/>
  </p:transition>
</p:sld>
</file>

<file path=ppt/theme/theme1.xml><?xml version="1.0" encoding="utf-8"?>
<a:theme xmlns:a="http://schemas.openxmlformats.org/drawingml/2006/main" name="US PPT 2018 4x3">
  <a:themeElements>
    <a:clrScheme name="Custom 6">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9E405E24-4D8F-45E9-B7C1-DE8CFE413F7C}" vid="{32376E27-65FC-4E1F-8C9A-962F9B38E9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docProps/app.xml><?xml version="1.0" encoding="utf-8"?>
<Properties xmlns="http://schemas.openxmlformats.org/officeDocument/2006/extended-properties" xmlns:vt="http://schemas.openxmlformats.org/officeDocument/2006/docPropsVTypes">
  <TotalTime>2955</TotalTime>
  <Words>1009</Words>
  <Application>Microsoft Macintosh PowerPoint</Application>
  <PresentationFormat>On-screen Show (4:3)</PresentationFormat>
  <Paragraphs>95</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US PPT 2018 4x3</vt:lpstr>
      <vt:lpstr>Dự Án Thay Mới Dây Cáp Tại Khu Vực Phía Bắc Quincy</vt:lpstr>
      <vt:lpstr>Nhóm Dự Án</vt:lpstr>
      <vt:lpstr>Tổng Quan Dự Án</vt:lpstr>
      <vt:lpstr>Mục Tiêu Dự Án   </vt:lpstr>
      <vt:lpstr>Mục Tiêu Dự Án</vt:lpstr>
      <vt:lpstr>Lợi Ích Dự Án</vt:lpstr>
      <vt:lpstr>Tuyến Dự Án  </vt:lpstr>
      <vt:lpstr>Tiến Độ Giấy Phép</vt:lpstr>
      <vt:lpstr>Quy Trình Xây Dựng</vt:lpstr>
      <vt:lpstr>Thi Công Hệ Thống Ống Dẫn</vt:lpstr>
      <vt:lpstr>Cam Kết Của Chúng Tôi</vt:lpstr>
      <vt:lpstr>Cam kết của chúng tôi (tiếp theo)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Quincy Cable Replacement Project</dc:title>
  <dc:creator>Darin Swimm</dc:creator>
  <cp:lastModifiedBy>Darin Swimm</cp:lastModifiedBy>
  <cp:revision>15</cp:revision>
  <dcterms:created xsi:type="dcterms:W3CDTF">2020-10-13T17:50:04Z</dcterms:created>
  <dcterms:modified xsi:type="dcterms:W3CDTF">2020-12-09T21:28:59Z</dcterms:modified>
</cp:coreProperties>
</file>